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9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77" r:id="rId5"/>
    <p:sldId id="279" r:id="rId6"/>
    <p:sldId id="282" r:id="rId7"/>
    <p:sldId id="264" r:id="rId8"/>
    <p:sldId id="274" r:id="rId9"/>
    <p:sldId id="275" r:id="rId10"/>
    <p:sldId id="276" r:id="rId11"/>
    <p:sldId id="281" r:id="rId12"/>
    <p:sldId id="278" r:id="rId13"/>
    <p:sldId id="280" r:id="rId14"/>
    <p:sldId id="265" r:id="rId15"/>
    <p:sldId id="273" r:id="rId16"/>
    <p:sldId id="266" r:id="rId17"/>
    <p:sldId id="284" r:id="rId18"/>
    <p:sldId id="28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E0998-4842-4B79-BC72-1044AE5D7D10}" v="255" dt="2023-05-26T21:00:45.5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22" autoAdjust="0"/>
    <p:restoredTop sz="94660"/>
  </p:normalViewPr>
  <p:slideViewPr>
    <p:cSldViewPr>
      <p:cViewPr>
        <p:scale>
          <a:sx n="90" d="100"/>
          <a:sy n="90" d="100"/>
        </p:scale>
        <p:origin x="928" y="-73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juana Mosley" userId="15c15439-7b72-45f8-914f-b9f9b37b36a1" providerId="ADAL" clId="{8B3E0998-4842-4B79-BC72-1044AE5D7D10}"/>
    <pc:docChg chg="undo redo custSel addSld delSld modSld sldOrd">
      <pc:chgData name="Dejuana Mosley" userId="15c15439-7b72-45f8-914f-b9f9b37b36a1" providerId="ADAL" clId="{8B3E0998-4842-4B79-BC72-1044AE5D7D10}" dt="2023-05-26T22:05:52.437" v="6995" actId="20577"/>
      <pc:docMkLst>
        <pc:docMk/>
      </pc:docMkLst>
      <pc:sldChg chg="addSp delSp modSp mod">
        <pc:chgData name="Dejuana Mosley" userId="15c15439-7b72-45f8-914f-b9f9b37b36a1" providerId="ADAL" clId="{8B3E0998-4842-4B79-BC72-1044AE5D7D10}" dt="2023-05-24T17:20:41.614" v="3142" actId="1076"/>
        <pc:sldMkLst>
          <pc:docMk/>
          <pc:sldMk cId="0" sldId="256"/>
        </pc:sldMkLst>
        <pc:spChg chg="del">
          <ac:chgData name="Dejuana Mosley" userId="15c15439-7b72-45f8-914f-b9f9b37b36a1" providerId="ADAL" clId="{8B3E0998-4842-4B79-BC72-1044AE5D7D10}" dt="2023-05-24T17:19:56.721" v="3128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Dejuana Mosley" userId="15c15439-7b72-45f8-914f-b9f9b37b36a1" providerId="ADAL" clId="{8B3E0998-4842-4B79-BC72-1044AE5D7D10}" dt="2023-05-24T15:39:08.453" v="1474" actId="20577"/>
          <ac:spMkLst>
            <pc:docMk/>
            <pc:sldMk cId="0" sldId="256"/>
            <ac:spMk id="7" creationId="{00000000-0000-0000-0000-000000000000}"/>
          </ac:spMkLst>
        </pc:spChg>
        <pc:spChg chg="mod">
          <ac:chgData name="Dejuana Mosley" userId="15c15439-7b72-45f8-914f-b9f9b37b36a1" providerId="ADAL" clId="{8B3E0998-4842-4B79-BC72-1044AE5D7D10}" dt="2023-05-24T15:39:18.030" v="1488" actId="20577"/>
          <ac:spMkLst>
            <pc:docMk/>
            <pc:sldMk cId="0" sldId="256"/>
            <ac:spMk id="8" creationId="{00000000-0000-0000-0000-000000000000}"/>
          </ac:spMkLst>
        </pc:spChg>
        <pc:spChg chg="del">
          <ac:chgData name="Dejuana Mosley" userId="15c15439-7b72-45f8-914f-b9f9b37b36a1" providerId="ADAL" clId="{8B3E0998-4842-4B79-BC72-1044AE5D7D10}" dt="2023-05-24T17:19:04.262" v="3118" actId="478"/>
          <ac:spMkLst>
            <pc:docMk/>
            <pc:sldMk cId="0" sldId="256"/>
            <ac:spMk id="9" creationId="{00000000-0000-0000-0000-000000000000}"/>
          </ac:spMkLst>
        </pc:spChg>
        <pc:spChg chg="del">
          <ac:chgData name="Dejuana Mosley" userId="15c15439-7b72-45f8-914f-b9f9b37b36a1" providerId="ADAL" clId="{8B3E0998-4842-4B79-BC72-1044AE5D7D10}" dt="2023-05-24T17:19:58.781" v="3129" actId="478"/>
          <ac:spMkLst>
            <pc:docMk/>
            <pc:sldMk cId="0" sldId="256"/>
            <ac:spMk id="10" creationId="{00000000-0000-0000-0000-000000000000}"/>
          </ac:spMkLst>
        </pc:spChg>
        <pc:picChg chg="add mod modCrop">
          <ac:chgData name="Dejuana Mosley" userId="15c15439-7b72-45f8-914f-b9f9b37b36a1" providerId="ADAL" clId="{8B3E0998-4842-4B79-BC72-1044AE5D7D10}" dt="2023-05-24T17:19:37.666" v="3127" actId="1076"/>
          <ac:picMkLst>
            <pc:docMk/>
            <pc:sldMk cId="0" sldId="256"/>
            <ac:picMk id="12" creationId="{95A4D84C-07CB-0160-0808-48BD53EEB500}"/>
          </ac:picMkLst>
        </pc:picChg>
        <pc:picChg chg="add mod modCrop">
          <ac:chgData name="Dejuana Mosley" userId="15c15439-7b72-45f8-914f-b9f9b37b36a1" providerId="ADAL" clId="{8B3E0998-4842-4B79-BC72-1044AE5D7D10}" dt="2023-05-24T17:20:41.614" v="3142" actId="1076"/>
          <ac:picMkLst>
            <pc:docMk/>
            <pc:sldMk cId="0" sldId="256"/>
            <ac:picMk id="14" creationId="{B30C2E6D-1B02-F855-D479-3880B52DD0DA}"/>
          </ac:picMkLst>
        </pc:picChg>
      </pc:sldChg>
      <pc:sldChg chg="addSp delSp modSp mod">
        <pc:chgData name="Dejuana Mosley" userId="15c15439-7b72-45f8-914f-b9f9b37b36a1" providerId="ADAL" clId="{8B3E0998-4842-4B79-BC72-1044AE5D7D10}" dt="2023-05-26T22:05:52.437" v="6995" actId="20577"/>
        <pc:sldMkLst>
          <pc:docMk/>
          <pc:sldMk cId="0" sldId="257"/>
        </pc:sldMkLst>
        <pc:spChg chg="mod">
          <ac:chgData name="Dejuana Mosley" userId="15c15439-7b72-45f8-914f-b9f9b37b36a1" providerId="ADAL" clId="{8B3E0998-4842-4B79-BC72-1044AE5D7D10}" dt="2023-05-26T22:05:52.437" v="6995" actId="20577"/>
          <ac:spMkLst>
            <pc:docMk/>
            <pc:sldMk cId="0" sldId="257"/>
            <ac:spMk id="2" creationId="{00000000-0000-0000-0000-000000000000}"/>
          </ac:spMkLst>
        </pc:spChg>
        <pc:spChg chg="del">
          <ac:chgData name="Dejuana Mosley" userId="15c15439-7b72-45f8-914f-b9f9b37b36a1" providerId="ADAL" clId="{8B3E0998-4842-4B79-BC72-1044AE5D7D10}" dt="2023-05-24T17:18:28.381" v="3110" actId="478"/>
          <ac:spMkLst>
            <pc:docMk/>
            <pc:sldMk cId="0" sldId="257"/>
            <ac:spMk id="4" creationId="{00000000-0000-0000-0000-000000000000}"/>
          </ac:spMkLst>
        </pc:spChg>
        <pc:picChg chg="add mod modCrop">
          <ac:chgData name="Dejuana Mosley" userId="15c15439-7b72-45f8-914f-b9f9b37b36a1" providerId="ADAL" clId="{8B3E0998-4842-4B79-BC72-1044AE5D7D10}" dt="2023-05-24T19:03:11.640" v="4733" actId="732"/>
          <ac:picMkLst>
            <pc:docMk/>
            <pc:sldMk cId="0" sldId="257"/>
            <ac:picMk id="8" creationId="{D443600C-FCD1-85DC-6F80-248C032653AE}"/>
          </ac:picMkLst>
        </pc:picChg>
      </pc:sldChg>
      <pc:sldChg chg="del">
        <pc:chgData name="Dejuana Mosley" userId="15c15439-7b72-45f8-914f-b9f9b37b36a1" providerId="ADAL" clId="{8B3E0998-4842-4B79-BC72-1044AE5D7D10}" dt="2023-05-24T15:54:02.570" v="1784" actId="47"/>
        <pc:sldMkLst>
          <pc:docMk/>
          <pc:sldMk cId="0" sldId="258"/>
        </pc:sldMkLst>
      </pc:sldChg>
      <pc:sldChg chg="modSp mod ord">
        <pc:chgData name="Dejuana Mosley" userId="15c15439-7b72-45f8-914f-b9f9b37b36a1" providerId="ADAL" clId="{8B3E0998-4842-4B79-BC72-1044AE5D7D10}" dt="2023-05-26T22:05:31.951" v="6990"/>
        <pc:sldMkLst>
          <pc:docMk/>
          <pc:sldMk cId="0" sldId="264"/>
        </pc:sldMkLst>
        <pc:spChg chg="mod">
          <ac:chgData name="Dejuana Mosley" userId="15c15439-7b72-45f8-914f-b9f9b37b36a1" providerId="ADAL" clId="{8B3E0998-4842-4B79-BC72-1044AE5D7D10}" dt="2023-05-25T20:09:04.026" v="6149" actId="1076"/>
          <ac:spMkLst>
            <pc:docMk/>
            <pc:sldMk cId="0" sldId="264"/>
            <ac:spMk id="2" creationId="{6B5B7AA7-EDD0-B6EA-6C59-838240709336}"/>
          </ac:spMkLst>
        </pc:spChg>
        <pc:spChg chg="mod">
          <ac:chgData name="Dejuana Mosley" userId="15c15439-7b72-45f8-914f-b9f9b37b36a1" providerId="ADAL" clId="{8B3E0998-4842-4B79-BC72-1044AE5D7D10}" dt="2023-05-25T20:08:30.357" v="6144" actId="20577"/>
          <ac:spMkLst>
            <pc:docMk/>
            <pc:sldMk cId="0" sldId="264"/>
            <ac:spMk id="3" creationId="{00000000-0000-0000-0000-000000000000}"/>
          </ac:spMkLst>
        </pc:spChg>
        <pc:spChg chg="mod">
          <ac:chgData name="Dejuana Mosley" userId="15c15439-7b72-45f8-914f-b9f9b37b36a1" providerId="ADAL" clId="{8B3E0998-4842-4B79-BC72-1044AE5D7D10}" dt="2023-05-24T19:43:57.101" v="5224" actId="1076"/>
          <ac:spMkLst>
            <pc:docMk/>
            <pc:sldMk cId="0" sldId="264"/>
            <ac:spMk id="6" creationId="{BD6E117B-9A6D-8BCC-45DF-5483F6EA752D}"/>
          </ac:spMkLst>
        </pc:spChg>
        <pc:graphicFrameChg chg="mod">
          <ac:chgData name="Dejuana Mosley" userId="15c15439-7b72-45f8-914f-b9f9b37b36a1" providerId="ADAL" clId="{8B3E0998-4842-4B79-BC72-1044AE5D7D10}" dt="2023-05-24T19:49:52.806" v="5331"/>
          <ac:graphicFrameMkLst>
            <pc:docMk/>
            <pc:sldMk cId="0" sldId="264"/>
            <ac:graphicFrameMk id="8" creationId="{BE064564-E25A-FD05-EC01-26BAC2128ED7}"/>
          </ac:graphicFrameMkLst>
        </pc:graphicFrameChg>
      </pc:sldChg>
      <pc:sldChg chg="modSp mod">
        <pc:chgData name="Dejuana Mosley" userId="15c15439-7b72-45f8-914f-b9f9b37b36a1" providerId="ADAL" clId="{8B3E0998-4842-4B79-BC72-1044AE5D7D10}" dt="2023-05-26T18:47:01.849" v="6677" actId="20577"/>
        <pc:sldMkLst>
          <pc:docMk/>
          <pc:sldMk cId="0" sldId="265"/>
        </pc:sldMkLst>
        <pc:spChg chg="mod">
          <ac:chgData name="Dejuana Mosley" userId="15c15439-7b72-45f8-914f-b9f9b37b36a1" providerId="ADAL" clId="{8B3E0998-4842-4B79-BC72-1044AE5D7D10}" dt="2023-05-25T20:40:04.940" v="6587" actId="20577"/>
          <ac:spMkLst>
            <pc:docMk/>
            <pc:sldMk cId="0" sldId="265"/>
            <ac:spMk id="2" creationId="{0A8DD21F-7BC6-DEA2-0A92-1340E307EDF2}"/>
          </ac:spMkLst>
        </pc:spChg>
        <pc:spChg chg="mod">
          <ac:chgData name="Dejuana Mosley" userId="15c15439-7b72-45f8-914f-b9f9b37b36a1" providerId="ADAL" clId="{8B3E0998-4842-4B79-BC72-1044AE5D7D10}" dt="2023-05-25T20:08:10.647" v="6134" actId="20577"/>
          <ac:spMkLst>
            <pc:docMk/>
            <pc:sldMk cId="0" sldId="265"/>
            <ac:spMk id="3" creationId="{00000000-0000-0000-0000-000000000000}"/>
          </ac:spMkLst>
        </pc:spChg>
        <pc:spChg chg="mod">
          <ac:chgData name="Dejuana Mosley" userId="15c15439-7b72-45f8-914f-b9f9b37b36a1" providerId="ADAL" clId="{8B3E0998-4842-4B79-BC72-1044AE5D7D10}" dt="2023-05-26T18:47:01.849" v="6677" actId="20577"/>
          <ac:spMkLst>
            <pc:docMk/>
            <pc:sldMk cId="0" sldId="265"/>
            <ac:spMk id="9" creationId="{E7F32112-6C1E-33D9-B516-E4C8B073DA05}"/>
          </ac:spMkLst>
        </pc:spChg>
        <pc:graphicFrameChg chg="mod">
          <ac:chgData name="Dejuana Mosley" userId="15c15439-7b72-45f8-914f-b9f9b37b36a1" providerId="ADAL" clId="{8B3E0998-4842-4B79-BC72-1044AE5D7D10}" dt="2023-05-25T20:47:00.219" v="6611"/>
          <ac:graphicFrameMkLst>
            <pc:docMk/>
            <pc:sldMk cId="0" sldId="265"/>
            <ac:graphicFrameMk id="8" creationId="{A6C82AE3-2419-9C6D-F647-C2283D77451C}"/>
          </ac:graphicFrameMkLst>
        </pc:graphicFrameChg>
      </pc:sldChg>
      <pc:sldChg chg="addSp delSp modSp mod">
        <pc:chgData name="Dejuana Mosley" userId="15c15439-7b72-45f8-914f-b9f9b37b36a1" providerId="ADAL" clId="{8B3E0998-4842-4B79-BC72-1044AE5D7D10}" dt="2023-05-26T21:00:41.493" v="6981" actId="478"/>
        <pc:sldMkLst>
          <pc:docMk/>
          <pc:sldMk cId="0" sldId="266"/>
        </pc:sldMkLst>
        <pc:spChg chg="mod">
          <ac:chgData name="Dejuana Mosley" userId="15c15439-7b72-45f8-914f-b9f9b37b36a1" providerId="ADAL" clId="{8B3E0998-4842-4B79-BC72-1044AE5D7D10}" dt="2023-05-24T21:15:09.859" v="5547" actId="1076"/>
          <ac:spMkLst>
            <pc:docMk/>
            <pc:sldMk cId="0" sldId="266"/>
            <ac:spMk id="2" creationId="{00000000-0000-0000-0000-000000000000}"/>
          </ac:spMkLst>
        </pc:spChg>
        <pc:spChg chg="add del mod">
          <ac:chgData name="Dejuana Mosley" userId="15c15439-7b72-45f8-914f-b9f9b37b36a1" providerId="ADAL" clId="{8B3E0998-4842-4B79-BC72-1044AE5D7D10}" dt="2023-05-26T21:00:41.493" v="6981" actId="478"/>
          <ac:spMkLst>
            <pc:docMk/>
            <pc:sldMk cId="0" sldId="266"/>
            <ac:spMk id="7" creationId="{175E6B75-2C42-EA91-FBFF-D47709CB978B}"/>
          </ac:spMkLst>
        </pc:spChg>
        <pc:graphicFrameChg chg="add del mod">
          <ac:chgData name="Dejuana Mosley" userId="15c15439-7b72-45f8-914f-b9f9b37b36a1" providerId="ADAL" clId="{8B3E0998-4842-4B79-BC72-1044AE5D7D10}" dt="2023-05-26T20:47:19.850" v="6683"/>
          <ac:graphicFrameMkLst>
            <pc:docMk/>
            <pc:sldMk cId="0" sldId="266"/>
            <ac:graphicFrameMk id="3" creationId="{6741F2B0-9A00-DE53-9531-7CE2649E1917}"/>
          </ac:graphicFrameMkLst>
        </pc:graphicFrameChg>
        <pc:graphicFrameChg chg="del">
          <ac:chgData name="Dejuana Mosley" userId="15c15439-7b72-45f8-914f-b9f9b37b36a1" providerId="ADAL" clId="{8B3E0998-4842-4B79-BC72-1044AE5D7D10}" dt="2023-05-24T21:13:44.027" v="5520" actId="478"/>
          <ac:graphicFrameMkLst>
            <pc:docMk/>
            <pc:sldMk cId="0" sldId="266"/>
            <ac:graphicFrameMk id="6" creationId="{82FF09A3-AAC2-6D77-1A6C-5F818D5CB128}"/>
          </ac:graphicFrameMkLst>
        </pc:graphicFrameChg>
        <pc:graphicFrameChg chg="add del mod">
          <ac:chgData name="Dejuana Mosley" userId="15c15439-7b72-45f8-914f-b9f9b37b36a1" providerId="ADAL" clId="{8B3E0998-4842-4B79-BC72-1044AE5D7D10}" dt="2023-05-26T20:50:09.209" v="6737"/>
          <ac:graphicFrameMkLst>
            <pc:docMk/>
            <pc:sldMk cId="0" sldId="266"/>
            <ac:graphicFrameMk id="8" creationId="{13F06D52-6A02-21AF-6CDD-49FD7F0E2B09}"/>
          </ac:graphicFrameMkLst>
        </pc:graphicFrameChg>
        <pc:graphicFrameChg chg="add mod modGraphic">
          <ac:chgData name="Dejuana Mosley" userId="15c15439-7b72-45f8-914f-b9f9b37b36a1" providerId="ADAL" clId="{8B3E0998-4842-4B79-BC72-1044AE5D7D10}" dt="2023-05-26T20:59:23.286" v="6977" actId="1076"/>
          <ac:graphicFrameMkLst>
            <pc:docMk/>
            <pc:sldMk cId="0" sldId="266"/>
            <ac:graphicFrameMk id="11" creationId="{C1F09A65-061C-0378-D80F-CE55B9EC9C86}"/>
          </ac:graphicFrameMkLst>
        </pc:graphicFrameChg>
        <pc:picChg chg="add del mod">
          <ac:chgData name="Dejuana Mosley" userId="15c15439-7b72-45f8-914f-b9f9b37b36a1" providerId="ADAL" clId="{8B3E0998-4842-4B79-BC72-1044AE5D7D10}" dt="2023-05-26T20:49:43.751" v="6735" actId="478"/>
          <ac:picMkLst>
            <pc:docMk/>
            <pc:sldMk cId="0" sldId="266"/>
            <ac:picMk id="6" creationId="{160C97C6-A0E8-2F8A-AE51-F33AD663E632}"/>
          </ac:picMkLst>
        </pc:picChg>
        <pc:picChg chg="add del mod">
          <ac:chgData name="Dejuana Mosley" userId="15c15439-7b72-45f8-914f-b9f9b37b36a1" providerId="ADAL" clId="{8B3E0998-4842-4B79-BC72-1044AE5D7D10}" dt="2023-05-26T20:50:41.176" v="6746" actId="478"/>
          <ac:picMkLst>
            <pc:docMk/>
            <pc:sldMk cId="0" sldId="266"/>
            <ac:picMk id="9" creationId="{792270BC-E19A-EDAD-26D3-600032333159}"/>
          </ac:picMkLst>
        </pc:picChg>
        <pc:picChg chg="add del mod">
          <ac:chgData name="Dejuana Mosley" userId="15c15439-7b72-45f8-914f-b9f9b37b36a1" providerId="ADAL" clId="{8B3E0998-4842-4B79-BC72-1044AE5D7D10}" dt="2023-05-26T20:54:08.683" v="6850" actId="478"/>
          <ac:picMkLst>
            <pc:docMk/>
            <pc:sldMk cId="0" sldId="266"/>
            <ac:picMk id="10" creationId="{FC3D458C-8BA7-031E-C19A-782BC15EEE35}"/>
          </ac:picMkLst>
        </pc:picChg>
      </pc:sldChg>
      <pc:sldChg chg="addSp delSp modSp add del mod">
        <pc:chgData name="Dejuana Mosley" userId="15c15439-7b72-45f8-914f-b9f9b37b36a1" providerId="ADAL" clId="{8B3E0998-4842-4B79-BC72-1044AE5D7D10}" dt="2023-05-24T21:16:31.711" v="5548" actId="47"/>
        <pc:sldMkLst>
          <pc:docMk/>
          <pc:sldMk cId="0" sldId="271"/>
        </pc:sldMkLst>
        <pc:spChg chg="add del mod">
          <ac:chgData name="Dejuana Mosley" userId="15c15439-7b72-45f8-914f-b9f9b37b36a1" providerId="ADAL" clId="{8B3E0998-4842-4B79-BC72-1044AE5D7D10}" dt="2023-05-24T21:14:25.381" v="5526" actId="1076"/>
          <ac:spMkLst>
            <pc:docMk/>
            <pc:sldMk cId="0" sldId="271"/>
            <ac:spMk id="3" creationId="{00000000-0000-0000-0000-000000000000}"/>
          </ac:spMkLst>
        </pc:spChg>
        <pc:spChg chg="topLvl">
          <ac:chgData name="Dejuana Mosley" userId="15c15439-7b72-45f8-914f-b9f9b37b36a1" providerId="ADAL" clId="{8B3E0998-4842-4B79-BC72-1044AE5D7D10}" dt="2023-05-24T21:14:21.288" v="5523" actId="478"/>
          <ac:spMkLst>
            <pc:docMk/>
            <pc:sldMk cId="0" sldId="271"/>
            <ac:spMk id="5" creationId="{00000000-0000-0000-0000-000000000000}"/>
          </ac:spMkLst>
        </pc:spChg>
        <pc:spChg chg="del topLvl">
          <ac:chgData name="Dejuana Mosley" userId="15c15439-7b72-45f8-914f-b9f9b37b36a1" providerId="ADAL" clId="{8B3E0998-4842-4B79-BC72-1044AE5D7D10}" dt="2023-05-24T21:14:21.288" v="5523" actId="478"/>
          <ac:spMkLst>
            <pc:docMk/>
            <pc:sldMk cId="0" sldId="271"/>
            <ac:spMk id="6" creationId="{00000000-0000-0000-0000-000000000000}"/>
          </ac:spMkLst>
        </pc:spChg>
        <pc:spChg chg="del">
          <ac:chgData name="Dejuana Mosley" userId="15c15439-7b72-45f8-914f-b9f9b37b36a1" providerId="ADAL" clId="{8B3E0998-4842-4B79-BC72-1044AE5D7D10}" dt="2023-05-24T21:14:28.532" v="5527" actId="478"/>
          <ac:spMkLst>
            <pc:docMk/>
            <pc:sldMk cId="0" sldId="271"/>
            <ac:spMk id="7" creationId="{00000000-0000-0000-0000-000000000000}"/>
          </ac:spMkLst>
        </pc:spChg>
        <pc:spChg chg="add del mod">
          <ac:chgData name="Dejuana Mosley" userId="15c15439-7b72-45f8-914f-b9f9b37b36a1" providerId="ADAL" clId="{8B3E0998-4842-4B79-BC72-1044AE5D7D10}" dt="2023-05-24T21:14:31.117" v="5528" actId="478"/>
          <ac:spMkLst>
            <pc:docMk/>
            <pc:sldMk cId="0" sldId="271"/>
            <ac:spMk id="11" creationId="{7F1731B0-B02A-308F-94C5-604DC84137A3}"/>
          </ac:spMkLst>
        </pc:spChg>
        <pc:grpChg chg="del">
          <ac:chgData name="Dejuana Mosley" userId="15c15439-7b72-45f8-914f-b9f9b37b36a1" providerId="ADAL" clId="{8B3E0998-4842-4B79-BC72-1044AE5D7D10}" dt="2023-05-24T21:14:21.288" v="5523" actId="478"/>
          <ac:grpSpMkLst>
            <pc:docMk/>
            <pc:sldMk cId="0" sldId="271"/>
            <ac:grpSpMk id="4" creationId="{00000000-0000-0000-0000-000000000000}"/>
          </ac:grpSpMkLst>
        </pc:grpChg>
      </pc:sldChg>
      <pc:sldChg chg="del">
        <pc:chgData name="Dejuana Mosley" userId="15c15439-7b72-45f8-914f-b9f9b37b36a1" providerId="ADAL" clId="{8B3E0998-4842-4B79-BC72-1044AE5D7D10}" dt="2023-05-24T20:13:21.912" v="5515" actId="47"/>
        <pc:sldMkLst>
          <pc:docMk/>
          <pc:sldMk cId="114792143" sldId="272"/>
        </pc:sldMkLst>
      </pc:sldChg>
      <pc:sldChg chg="addSp delSp modSp mod">
        <pc:chgData name="Dejuana Mosley" userId="15c15439-7b72-45f8-914f-b9f9b37b36a1" providerId="ADAL" clId="{8B3E0998-4842-4B79-BC72-1044AE5D7D10}" dt="2023-05-26T20:56:35.645" v="6887" actId="20577"/>
        <pc:sldMkLst>
          <pc:docMk/>
          <pc:sldMk cId="1833134633" sldId="273"/>
        </pc:sldMkLst>
        <pc:spChg chg="mod">
          <ac:chgData name="Dejuana Mosley" userId="15c15439-7b72-45f8-914f-b9f9b37b36a1" providerId="ADAL" clId="{8B3E0998-4842-4B79-BC72-1044AE5D7D10}" dt="2023-05-26T20:56:35.645" v="6887" actId="20577"/>
          <ac:spMkLst>
            <pc:docMk/>
            <pc:sldMk cId="1833134633" sldId="273"/>
            <ac:spMk id="2" creationId="{BCB93C34-12C7-1CF2-1B0F-0CF7F3AF9B8A}"/>
          </ac:spMkLst>
        </pc:spChg>
        <pc:graphicFrameChg chg="del">
          <ac:chgData name="Dejuana Mosley" userId="15c15439-7b72-45f8-914f-b9f9b37b36a1" providerId="ADAL" clId="{8B3E0998-4842-4B79-BC72-1044AE5D7D10}" dt="2023-05-24T21:13:40.181" v="5519" actId="478"/>
          <ac:graphicFrameMkLst>
            <pc:docMk/>
            <pc:sldMk cId="1833134633" sldId="273"/>
            <ac:graphicFrameMk id="4" creationId="{BF407965-28ED-6BBA-7679-F4EA6CDCAB9D}"/>
          </ac:graphicFrameMkLst>
        </pc:graphicFrameChg>
        <pc:picChg chg="add mod">
          <ac:chgData name="Dejuana Mosley" userId="15c15439-7b72-45f8-914f-b9f9b37b36a1" providerId="ADAL" clId="{8B3E0998-4842-4B79-BC72-1044AE5D7D10}" dt="2023-05-26T20:08:06.974" v="6681" actId="1076"/>
          <ac:picMkLst>
            <pc:docMk/>
            <pc:sldMk cId="1833134633" sldId="273"/>
            <ac:picMk id="3" creationId="{9F2FEDD2-891D-371F-57CF-0946C688BEEA}"/>
          </ac:picMkLst>
        </pc:picChg>
      </pc:sldChg>
      <pc:sldChg chg="addSp delSp modSp new mod ord">
        <pc:chgData name="Dejuana Mosley" userId="15c15439-7b72-45f8-914f-b9f9b37b36a1" providerId="ADAL" clId="{8B3E0998-4842-4B79-BC72-1044AE5D7D10}" dt="2023-05-24T19:50:46.092" v="5339" actId="20577"/>
        <pc:sldMkLst>
          <pc:docMk/>
          <pc:sldMk cId="993675297" sldId="274"/>
        </pc:sldMkLst>
        <pc:spChg chg="mod">
          <ac:chgData name="Dejuana Mosley" userId="15c15439-7b72-45f8-914f-b9f9b37b36a1" providerId="ADAL" clId="{8B3E0998-4842-4B79-BC72-1044AE5D7D10}" dt="2023-05-23T19:31:33.832" v="1470" actId="20577"/>
          <ac:spMkLst>
            <pc:docMk/>
            <pc:sldMk cId="993675297" sldId="274"/>
            <ac:spMk id="2" creationId="{585B13A7-39F9-DEB9-405B-C4B69A334AC2}"/>
          </ac:spMkLst>
        </pc:spChg>
        <pc:spChg chg="mod">
          <ac:chgData name="Dejuana Mosley" userId="15c15439-7b72-45f8-914f-b9f9b37b36a1" providerId="ADAL" clId="{8B3E0998-4842-4B79-BC72-1044AE5D7D10}" dt="2023-05-24T19:50:46.092" v="5339" actId="20577"/>
          <ac:spMkLst>
            <pc:docMk/>
            <pc:sldMk cId="993675297" sldId="274"/>
            <ac:spMk id="3" creationId="{2B2D72EE-F34C-5D99-D181-9148DE6DB2BF}"/>
          </ac:spMkLst>
        </pc:spChg>
        <pc:spChg chg="add del mod">
          <ac:chgData name="Dejuana Mosley" userId="15c15439-7b72-45f8-914f-b9f9b37b36a1" providerId="ADAL" clId="{8B3E0998-4842-4B79-BC72-1044AE5D7D10}" dt="2023-05-19T20:43:47.682" v="798" actId="478"/>
          <ac:spMkLst>
            <pc:docMk/>
            <pc:sldMk cId="993675297" sldId="274"/>
            <ac:spMk id="5" creationId="{4E4A985E-9DC3-423D-54C1-D40C1006B007}"/>
          </ac:spMkLst>
        </pc:spChg>
        <pc:graphicFrameChg chg="add mod modGraphic">
          <ac:chgData name="Dejuana Mosley" userId="15c15439-7b72-45f8-914f-b9f9b37b36a1" providerId="ADAL" clId="{8B3E0998-4842-4B79-BC72-1044AE5D7D10}" dt="2023-05-23T19:21:11.573" v="1463" actId="20577"/>
          <ac:graphicFrameMkLst>
            <pc:docMk/>
            <pc:sldMk cId="993675297" sldId="274"/>
            <ac:graphicFrameMk id="4" creationId="{981B5670-698F-ACE1-7924-2AD3250B5E73}"/>
          </ac:graphicFrameMkLst>
        </pc:graphicFrameChg>
        <pc:picChg chg="add mod">
          <ac:chgData name="Dejuana Mosley" userId="15c15439-7b72-45f8-914f-b9f9b37b36a1" providerId="ADAL" clId="{8B3E0998-4842-4B79-BC72-1044AE5D7D10}" dt="2023-05-23T19:21:44.024" v="1466" actId="1076"/>
          <ac:picMkLst>
            <pc:docMk/>
            <pc:sldMk cId="993675297" sldId="274"/>
            <ac:picMk id="7" creationId="{B0CD3C8C-4EF9-7F7C-7D37-26736AAB1FE3}"/>
          </ac:picMkLst>
        </pc:picChg>
        <pc:picChg chg="add del">
          <ac:chgData name="Dejuana Mosley" userId="15c15439-7b72-45f8-914f-b9f9b37b36a1" providerId="ADAL" clId="{8B3E0998-4842-4B79-BC72-1044AE5D7D10}" dt="2023-05-19T20:43:12.581" v="790" actId="478"/>
          <ac:picMkLst>
            <pc:docMk/>
            <pc:sldMk cId="993675297" sldId="274"/>
            <ac:picMk id="1026" creationId="{0C586A3D-91E0-E717-AD7D-BEB39A60AE03}"/>
          </ac:picMkLst>
        </pc:picChg>
        <pc:picChg chg="add del mod">
          <ac:chgData name="Dejuana Mosley" userId="15c15439-7b72-45f8-914f-b9f9b37b36a1" providerId="ADAL" clId="{8B3E0998-4842-4B79-BC72-1044AE5D7D10}" dt="2023-05-19T21:19:44.463" v="1292" actId="478"/>
          <ac:picMkLst>
            <pc:docMk/>
            <pc:sldMk cId="993675297" sldId="274"/>
            <ac:picMk id="1028" creationId="{D7038690-3CFC-82BF-44BF-84A2AC62FAA8}"/>
          </ac:picMkLst>
        </pc:picChg>
      </pc:sldChg>
      <pc:sldChg chg="addSp delSp modSp new mod ord">
        <pc:chgData name="Dejuana Mosley" userId="15c15439-7b72-45f8-914f-b9f9b37b36a1" providerId="ADAL" clId="{8B3E0998-4842-4B79-BC72-1044AE5D7D10}" dt="2023-05-24T20:59:03.840" v="5518" actId="1076"/>
        <pc:sldMkLst>
          <pc:docMk/>
          <pc:sldMk cId="611995849" sldId="275"/>
        </pc:sldMkLst>
        <pc:spChg chg="mod">
          <ac:chgData name="Dejuana Mosley" userId="15c15439-7b72-45f8-914f-b9f9b37b36a1" providerId="ADAL" clId="{8B3E0998-4842-4B79-BC72-1044AE5D7D10}" dt="2023-05-24T20:59:03.840" v="5518" actId="1076"/>
          <ac:spMkLst>
            <pc:docMk/>
            <pc:sldMk cId="611995849" sldId="275"/>
            <ac:spMk id="2" creationId="{193232B3-526D-4AA5-1FE5-4206A809EAD0}"/>
          </ac:spMkLst>
        </pc:spChg>
        <pc:spChg chg="mod">
          <ac:chgData name="Dejuana Mosley" userId="15c15439-7b72-45f8-914f-b9f9b37b36a1" providerId="ADAL" clId="{8B3E0998-4842-4B79-BC72-1044AE5D7D10}" dt="2023-05-24T19:34:25.659" v="5143" actId="1076"/>
          <ac:spMkLst>
            <pc:docMk/>
            <pc:sldMk cId="611995849" sldId="275"/>
            <ac:spMk id="3" creationId="{A522111C-1DFF-C0CD-05CD-FE9D46562C38}"/>
          </ac:spMkLst>
        </pc:spChg>
        <pc:picChg chg="add del mod">
          <ac:chgData name="Dejuana Mosley" userId="15c15439-7b72-45f8-914f-b9f9b37b36a1" providerId="ADAL" clId="{8B3E0998-4842-4B79-BC72-1044AE5D7D10}" dt="2023-05-19T21:22:58.051" v="1308" actId="478"/>
          <ac:picMkLst>
            <pc:docMk/>
            <pc:sldMk cId="611995849" sldId="275"/>
            <ac:picMk id="5" creationId="{9F52CCDE-13C6-160F-7A1C-2514C561CFC8}"/>
          </ac:picMkLst>
        </pc:picChg>
        <pc:picChg chg="add del mod">
          <ac:chgData name="Dejuana Mosley" userId="15c15439-7b72-45f8-914f-b9f9b37b36a1" providerId="ADAL" clId="{8B3E0998-4842-4B79-BC72-1044AE5D7D10}" dt="2023-05-19T21:30:02.697" v="1317" actId="478"/>
          <ac:picMkLst>
            <pc:docMk/>
            <pc:sldMk cId="611995849" sldId="275"/>
            <ac:picMk id="7" creationId="{5AAA5C9B-E66B-A302-9A4A-4B8A3B206A89}"/>
          </ac:picMkLst>
        </pc:picChg>
        <pc:picChg chg="add del mod">
          <ac:chgData name="Dejuana Mosley" userId="15c15439-7b72-45f8-914f-b9f9b37b36a1" providerId="ADAL" clId="{8B3E0998-4842-4B79-BC72-1044AE5D7D10}" dt="2023-05-19T21:29:55.080" v="1315" actId="478"/>
          <ac:picMkLst>
            <pc:docMk/>
            <pc:sldMk cId="611995849" sldId="275"/>
            <ac:picMk id="9" creationId="{2A2F544E-506E-5AE1-8C87-9EE72AC59DC9}"/>
          </ac:picMkLst>
        </pc:picChg>
        <pc:picChg chg="add mod">
          <ac:chgData name="Dejuana Mosley" userId="15c15439-7b72-45f8-914f-b9f9b37b36a1" providerId="ADAL" clId="{8B3E0998-4842-4B79-BC72-1044AE5D7D10}" dt="2023-05-24T19:34:03.902" v="5139" actId="1076"/>
          <ac:picMkLst>
            <pc:docMk/>
            <pc:sldMk cId="611995849" sldId="275"/>
            <ac:picMk id="11" creationId="{90E26658-29BE-87B5-AE5F-50A2F9B3EB38}"/>
          </ac:picMkLst>
        </pc:picChg>
      </pc:sldChg>
      <pc:sldChg chg="addSp modSp new mod ord">
        <pc:chgData name="Dejuana Mosley" userId="15c15439-7b72-45f8-914f-b9f9b37b36a1" providerId="ADAL" clId="{8B3E0998-4842-4B79-BC72-1044AE5D7D10}" dt="2023-05-24T19:36:20.540" v="5186" actId="20577"/>
        <pc:sldMkLst>
          <pc:docMk/>
          <pc:sldMk cId="3307724857" sldId="276"/>
        </pc:sldMkLst>
        <pc:spChg chg="mod">
          <ac:chgData name="Dejuana Mosley" userId="15c15439-7b72-45f8-914f-b9f9b37b36a1" providerId="ADAL" clId="{8B3E0998-4842-4B79-BC72-1044AE5D7D10}" dt="2023-05-24T19:35:48.142" v="5150" actId="1076"/>
          <ac:spMkLst>
            <pc:docMk/>
            <pc:sldMk cId="3307724857" sldId="276"/>
            <ac:spMk id="2" creationId="{C993E3CA-E6A6-1441-E5CE-7E9C188BB694}"/>
          </ac:spMkLst>
        </pc:spChg>
        <pc:spChg chg="mod">
          <ac:chgData name="Dejuana Mosley" userId="15c15439-7b72-45f8-914f-b9f9b37b36a1" providerId="ADAL" clId="{8B3E0998-4842-4B79-BC72-1044AE5D7D10}" dt="2023-05-24T19:36:20.540" v="5186" actId="20577"/>
          <ac:spMkLst>
            <pc:docMk/>
            <pc:sldMk cId="3307724857" sldId="276"/>
            <ac:spMk id="3" creationId="{9F083C3B-903A-B7C5-FD08-BD53A10CEB0D}"/>
          </ac:spMkLst>
        </pc:spChg>
        <pc:picChg chg="add mod">
          <ac:chgData name="Dejuana Mosley" userId="15c15439-7b72-45f8-914f-b9f9b37b36a1" providerId="ADAL" clId="{8B3E0998-4842-4B79-BC72-1044AE5D7D10}" dt="2023-05-19T21:17:24.324" v="1290" actId="1076"/>
          <ac:picMkLst>
            <pc:docMk/>
            <pc:sldMk cId="3307724857" sldId="276"/>
            <ac:picMk id="5" creationId="{4FCEBCD9-FE54-6CAF-12CF-EEA3F6392962}"/>
          </ac:picMkLst>
        </pc:picChg>
        <pc:picChg chg="add mod">
          <ac:chgData name="Dejuana Mosley" userId="15c15439-7b72-45f8-914f-b9f9b37b36a1" providerId="ADAL" clId="{8B3E0998-4842-4B79-BC72-1044AE5D7D10}" dt="2023-05-24T19:34:37.338" v="5145" actId="1076"/>
          <ac:picMkLst>
            <pc:docMk/>
            <pc:sldMk cId="3307724857" sldId="276"/>
            <ac:picMk id="2050" creationId="{53045B2A-C616-2B7B-2CB2-E494385E3C99}"/>
          </ac:picMkLst>
        </pc:picChg>
      </pc:sldChg>
      <pc:sldChg chg="addSp modSp new mod">
        <pc:chgData name="Dejuana Mosley" userId="15c15439-7b72-45f8-914f-b9f9b37b36a1" providerId="ADAL" clId="{8B3E0998-4842-4B79-BC72-1044AE5D7D10}" dt="2023-05-24T21:19:37.467" v="5608" actId="20577"/>
        <pc:sldMkLst>
          <pc:docMk/>
          <pc:sldMk cId="3957346601" sldId="277"/>
        </pc:sldMkLst>
        <pc:spChg chg="mod">
          <ac:chgData name="Dejuana Mosley" userId="15c15439-7b72-45f8-914f-b9f9b37b36a1" providerId="ADAL" clId="{8B3E0998-4842-4B79-BC72-1044AE5D7D10}" dt="2023-05-24T15:58:40.536" v="1890" actId="1076"/>
          <ac:spMkLst>
            <pc:docMk/>
            <pc:sldMk cId="3957346601" sldId="277"/>
            <ac:spMk id="2" creationId="{FC7830FF-40C6-9479-FE62-CFDDAE08D476}"/>
          </ac:spMkLst>
        </pc:spChg>
        <pc:spChg chg="mod">
          <ac:chgData name="Dejuana Mosley" userId="15c15439-7b72-45f8-914f-b9f9b37b36a1" providerId="ADAL" clId="{8B3E0998-4842-4B79-BC72-1044AE5D7D10}" dt="2023-05-24T21:19:37.467" v="5608" actId="20577"/>
          <ac:spMkLst>
            <pc:docMk/>
            <pc:sldMk cId="3957346601" sldId="277"/>
            <ac:spMk id="3" creationId="{2C74C5E9-ED48-BB0F-C8B2-463015DC9631}"/>
          </ac:spMkLst>
        </pc:spChg>
        <pc:spChg chg="add mod">
          <ac:chgData name="Dejuana Mosley" userId="15c15439-7b72-45f8-914f-b9f9b37b36a1" providerId="ADAL" clId="{8B3E0998-4842-4B79-BC72-1044AE5D7D10}" dt="2023-05-24T17:24:26.302" v="3247" actId="1076"/>
          <ac:spMkLst>
            <pc:docMk/>
            <pc:sldMk cId="3957346601" sldId="277"/>
            <ac:spMk id="4" creationId="{39173E48-3416-AA22-A7F2-0C60AA79C907}"/>
          </ac:spMkLst>
        </pc:spChg>
        <pc:spChg chg="add mod">
          <ac:chgData name="Dejuana Mosley" userId="15c15439-7b72-45f8-914f-b9f9b37b36a1" providerId="ADAL" clId="{8B3E0998-4842-4B79-BC72-1044AE5D7D10}" dt="2023-05-24T21:19:29.586" v="5605" actId="20577"/>
          <ac:spMkLst>
            <pc:docMk/>
            <pc:sldMk cId="3957346601" sldId="277"/>
            <ac:spMk id="5" creationId="{304E1EA2-3CA6-29F7-6ADD-62C797916D9F}"/>
          </ac:spMkLst>
        </pc:spChg>
        <pc:spChg chg="add mod">
          <ac:chgData name="Dejuana Mosley" userId="15c15439-7b72-45f8-914f-b9f9b37b36a1" providerId="ADAL" clId="{8B3E0998-4842-4B79-BC72-1044AE5D7D10}" dt="2023-05-24T21:19:32.299" v="5606" actId="20577"/>
          <ac:spMkLst>
            <pc:docMk/>
            <pc:sldMk cId="3957346601" sldId="277"/>
            <ac:spMk id="6" creationId="{F0FC52E4-E69E-1126-A655-C74A1341104E}"/>
          </ac:spMkLst>
        </pc:spChg>
        <pc:spChg chg="add mod">
          <ac:chgData name="Dejuana Mosley" userId="15c15439-7b72-45f8-914f-b9f9b37b36a1" providerId="ADAL" clId="{8B3E0998-4842-4B79-BC72-1044AE5D7D10}" dt="2023-05-24T17:24:58.224" v="3251" actId="1076"/>
          <ac:spMkLst>
            <pc:docMk/>
            <pc:sldMk cId="3957346601" sldId="277"/>
            <ac:spMk id="7" creationId="{B106BAF7-8DC3-C507-7A6C-3A2ED3FAE5C1}"/>
          </ac:spMkLst>
        </pc:spChg>
        <pc:picChg chg="add mod">
          <ac:chgData name="Dejuana Mosley" userId="15c15439-7b72-45f8-914f-b9f9b37b36a1" providerId="ADAL" clId="{8B3E0998-4842-4B79-BC72-1044AE5D7D10}" dt="2023-05-24T17:22:32.568" v="3149" actId="14100"/>
          <ac:picMkLst>
            <pc:docMk/>
            <pc:sldMk cId="3957346601" sldId="277"/>
            <ac:picMk id="1026" creationId="{4006996C-9567-AB24-54B1-FEA60CCD3753}"/>
          </ac:picMkLst>
        </pc:picChg>
      </pc:sldChg>
      <pc:sldChg chg="addSp modSp new mod">
        <pc:chgData name="Dejuana Mosley" userId="15c15439-7b72-45f8-914f-b9f9b37b36a1" providerId="ADAL" clId="{8B3E0998-4842-4B79-BC72-1044AE5D7D10}" dt="2023-05-24T20:13:10.455" v="5514" actId="1076"/>
        <pc:sldMkLst>
          <pc:docMk/>
          <pc:sldMk cId="2097184520" sldId="278"/>
        </pc:sldMkLst>
        <pc:spChg chg="mod">
          <ac:chgData name="Dejuana Mosley" userId="15c15439-7b72-45f8-914f-b9f9b37b36a1" providerId="ADAL" clId="{8B3E0998-4842-4B79-BC72-1044AE5D7D10}" dt="2023-05-24T20:13:10.455" v="5514" actId="1076"/>
          <ac:spMkLst>
            <pc:docMk/>
            <pc:sldMk cId="2097184520" sldId="278"/>
            <ac:spMk id="2" creationId="{741CF3AC-A915-9F65-9824-02CE2D78D2EB}"/>
          </ac:spMkLst>
        </pc:spChg>
        <pc:spChg chg="mod">
          <ac:chgData name="Dejuana Mosley" userId="15c15439-7b72-45f8-914f-b9f9b37b36a1" providerId="ADAL" clId="{8B3E0998-4842-4B79-BC72-1044AE5D7D10}" dt="2023-05-24T19:09:21.561" v="4838" actId="20577"/>
          <ac:spMkLst>
            <pc:docMk/>
            <pc:sldMk cId="2097184520" sldId="278"/>
            <ac:spMk id="3" creationId="{945BB7E7-DD79-383D-CEFF-835F041551EE}"/>
          </ac:spMkLst>
        </pc:spChg>
        <pc:picChg chg="add mod">
          <ac:chgData name="Dejuana Mosley" userId="15c15439-7b72-45f8-914f-b9f9b37b36a1" providerId="ADAL" clId="{8B3E0998-4842-4B79-BC72-1044AE5D7D10}" dt="2023-05-24T19:04:29.631" v="4808" actId="14100"/>
          <ac:picMkLst>
            <pc:docMk/>
            <pc:sldMk cId="2097184520" sldId="278"/>
            <ac:picMk id="3074" creationId="{FD429C6F-D6FC-D967-2E5C-EC205367176D}"/>
          </ac:picMkLst>
        </pc:picChg>
      </pc:sldChg>
      <pc:sldChg chg="addSp delSp modSp new mod">
        <pc:chgData name="Dejuana Mosley" userId="15c15439-7b72-45f8-914f-b9f9b37b36a1" providerId="ADAL" clId="{8B3E0998-4842-4B79-BC72-1044AE5D7D10}" dt="2023-05-24T20:08:57.260" v="5493" actId="20577"/>
        <pc:sldMkLst>
          <pc:docMk/>
          <pc:sldMk cId="3229816837" sldId="279"/>
        </pc:sldMkLst>
        <pc:spChg chg="mod">
          <ac:chgData name="Dejuana Mosley" userId="15c15439-7b72-45f8-914f-b9f9b37b36a1" providerId="ADAL" clId="{8B3E0998-4842-4B79-BC72-1044AE5D7D10}" dt="2023-05-24T20:08:57.260" v="5493" actId="20577"/>
          <ac:spMkLst>
            <pc:docMk/>
            <pc:sldMk cId="3229816837" sldId="279"/>
            <ac:spMk id="2" creationId="{B2EC18B1-CAA5-6322-76AD-33A81830D077}"/>
          </ac:spMkLst>
        </pc:spChg>
        <pc:spChg chg="mod">
          <ac:chgData name="Dejuana Mosley" userId="15c15439-7b72-45f8-914f-b9f9b37b36a1" providerId="ADAL" clId="{8B3E0998-4842-4B79-BC72-1044AE5D7D10}" dt="2023-05-24T20:06:47.895" v="5415" actId="404"/>
          <ac:spMkLst>
            <pc:docMk/>
            <pc:sldMk cId="3229816837" sldId="279"/>
            <ac:spMk id="3" creationId="{5EFC07EB-0647-A0B8-09FB-0C4CDD13EBB8}"/>
          </ac:spMkLst>
        </pc:spChg>
        <pc:spChg chg="add del mod">
          <ac:chgData name="Dejuana Mosley" userId="15c15439-7b72-45f8-914f-b9f9b37b36a1" providerId="ADAL" clId="{8B3E0998-4842-4B79-BC72-1044AE5D7D10}" dt="2023-05-24T19:24:05.758" v="4931"/>
          <ac:spMkLst>
            <pc:docMk/>
            <pc:sldMk cId="3229816837" sldId="279"/>
            <ac:spMk id="4" creationId="{2D182C37-510A-3B0C-5D86-9E4677A20B1C}"/>
          </ac:spMkLst>
        </pc:spChg>
        <pc:spChg chg="add mod">
          <ac:chgData name="Dejuana Mosley" userId="15c15439-7b72-45f8-914f-b9f9b37b36a1" providerId="ADAL" clId="{8B3E0998-4842-4B79-BC72-1044AE5D7D10}" dt="2023-05-24T20:06:58.455" v="5425" actId="404"/>
          <ac:spMkLst>
            <pc:docMk/>
            <pc:sldMk cId="3229816837" sldId="279"/>
            <ac:spMk id="5" creationId="{3A21FB9A-D219-DD50-C173-D330B0667B35}"/>
          </ac:spMkLst>
        </pc:spChg>
      </pc:sldChg>
      <pc:sldChg chg="addSp delSp modSp new mod">
        <pc:chgData name="Dejuana Mosley" userId="15c15439-7b72-45f8-914f-b9f9b37b36a1" providerId="ADAL" clId="{8B3E0998-4842-4B79-BC72-1044AE5D7D10}" dt="2023-05-24T19:30:04.952" v="5006" actId="20577"/>
        <pc:sldMkLst>
          <pc:docMk/>
          <pc:sldMk cId="864644795" sldId="280"/>
        </pc:sldMkLst>
        <pc:spChg chg="del mod">
          <ac:chgData name="Dejuana Mosley" userId="15c15439-7b72-45f8-914f-b9f9b37b36a1" providerId="ADAL" clId="{8B3E0998-4842-4B79-BC72-1044AE5D7D10}" dt="2023-05-24T17:47:48.732" v="4077" actId="478"/>
          <ac:spMkLst>
            <pc:docMk/>
            <pc:sldMk cId="864644795" sldId="280"/>
            <ac:spMk id="2" creationId="{DAA48E61-CC40-6168-FF12-BB98CC0E6A64}"/>
          </ac:spMkLst>
        </pc:spChg>
        <pc:spChg chg="del">
          <ac:chgData name="Dejuana Mosley" userId="15c15439-7b72-45f8-914f-b9f9b37b36a1" providerId="ADAL" clId="{8B3E0998-4842-4B79-BC72-1044AE5D7D10}" dt="2023-05-24T17:47:52.218" v="4079" actId="478"/>
          <ac:spMkLst>
            <pc:docMk/>
            <pc:sldMk cId="864644795" sldId="280"/>
            <ac:spMk id="3" creationId="{B7678476-09F1-49EA-7A8F-754FB1F07CBD}"/>
          </ac:spMkLst>
        </pc:spChg>
        <pc:spChg chg="add del mod">
          <ac:chgData name="Dejuana Mosley" userId="15c15439-7b72-45f8-914f-b9f9b37b36a1" providerId="ADAL" clId="{8B3E0998-4842-4B79-BC72-1044AE5D7D10}" dt="2023-05-24T17:45:35.029" v="3958" actId="478"/>
          <ac:spMkLst>
            <pc:docMk/>
            <pc:sldMk cId="864644795" sldId="280"/>
            <ac:spMk id="4" creationId="{C6D002E3-BA22-3388-BFF3-ABDBDF0E105C}"/>
          </ac:spMkLst>
        </pc:spChg>
        <pc:spChg chg="add mod">
          <ac:chgData name="Dejuana Mosley" userId="15c15439-7b72-45f8-914f-b9f9b37b36a1" providerId="ADAL" clId="{8B3E0998-4842-4B79-BC72-1044AE5D7D10}" dt="2023-05-24T17:46:23.150" v="4014" actId="1076"/>
          <ac:spMkLst>
            <pc:docMk/>
            <pc:sldMk cId="864644795" sldId="280"/>
            <ac:spMk id="5" creationId="{8412312F-E2F7-5A29-2830-9533376A7517}"/>
          </ac:spMkLst>
        </pc:spChg>
        <pc:spChg chg="add del mod">
          <ac:chgData name="Dejuana Mosley" userId="15c15439-7b72-45f8-914f-b9f9b37b36a1" providerId="ADAL" clId="{8B3E0998-4842-4B79-BC72-1044AE5D7D10}" dt="2023-05-24T17:47:50.378" v="4078" actId="478"/>
          <ac:spMkLst>
            <pc:docMk/>
            <pc:sldMk cId="864644795" sldId="280"/>
            <ac:spMk id="7" creationId="{7D85764A-FF55-2129-944C-4B5CBF0471FD}"/>
          </ac:spMkLst>
        </pc:spChg>
        <pc:spChg chg="add mod">
          <ac:chgData name="Dejuana Mosley" userId="15c15439-7b72-45f8-914f-b9f9b37b36a1" providerId="ADAL" clId="{8B3E0998-4842-4B79-BC72-1044AE5D7D10}" dt="2023-05-24T18:17:47.793" v="4584" actId="1076"/>
          <ac:spMkLst>
            <pc:docMk/>
            <pc:sldMk cId="864644795" sldId="280"/>
            <ac:spMk id="8" creationId="{9FD9A549-AAFA-0FE6-99B8-0985DA3C7E3A}"/>
          </ac:spMkLst>
        </pc:spChg>
        <pc:spChg chg="add mod">
          <ac:chgData name="Dejuana Mosley" userId="15c15439-7b72-45f8-914f-b9f9b37b36a1" providerId="ADAL" clId="{8B3E0998-4842-4B79-BC72-1044AE5D7D10}" dt="2023-05-24T18:17:34.367" v="4580" actId="1076"/>
          <ac:spMkLst>
            <pc:docMk/>
            <pc:sldMk cId="864644795" sldId="280"/>
            <ac:spMk id="9" creationId="{2680AAF3-695E-DF3F-987E-08FC94978756}"/>
          </ac:spMkLst>
        </pc:spChg>
        <pc:spChg chg="add mod">
          <ac:chgData name="Dejuana Mosley" userId="15c15439-7b72-45f8-914f-b9f9b37b36a1" providerId="ADAL" clId="{8B3E0998-4842-4B79-BC72-1044AE5D7D10}" dt="2023-05-24T19:30:04.952" v="5006" actId="20577"/>
          <ac:spMkLst>
            <pc:docMk/>
            <pc:sldMk cId="864644795" sldId="280"/>
            <ac:spMk id="10" creationId="{2022585C-5921-8228-6A21-E1ADC3CB15DE}"/>
          </ac:spMkLst>
        </pc:spChg>
        <pc:spChg chg="add mod">
          <ac:chgData name="Dejuana Mosley" userId="15c15439-7b72-45f8-914f-b9f9b37b36a1" providerId="ADAL" clId="{8B3E0998-4842-4B79-BC72-1044AE5D7D10}" dt="2023-05-24T18:17:38.787" v="4582" actId="1076"/>
          <ac:spMkLst>
            <pc:docMk/>
            <pc:sldMk cId="864644795" sldId="280"/>
            <ac:spMk id="11" creationId="{5A479FC4-BA93-29E8-DC18-06B357AFABAE}"/>
          </ac:spMkLst>
        </pc:spChg>
        <pc:spChg chg="add mod">
          <ac:chgData name="Dejuana Mosley" userId="15c15439-7b72-45f8-914f-b9f9b37b36a1" providerId="ADAL" clId="{8B3E0998-4842-4B79-BC72-1044AE5D7D10}" dt="2023-05-24T18:17:44.851" v="4583" actId="1076"/>
          <ac:spMkLst>
            <pc:docMk/>
            <pc:sldMk cId="864644795" sldId="280"/>
            <ac:spMk id="12" creationId="{78CFA311-D7D7-2F55-0CA2-FA61C2A06DB6}"/>
          </ac:spMkLst>
        </pc:spChg>
        <pc:picChg chg="add mod">
          <ac:chgData name="Dejuana Mosley" userId="15c15439-7b72-45f8-914f-b9f9b37b36a1" providerId="ADAL" clId="{8B3E0998-4842-4B79-BC72-1044AE5D7D10}" dt="2023-05-24T18:17:31.945" v="4579" actId="1076"/>
          <ac:picMkLst>
            <pc:docMk/>
            <pc:sldMk cId="864644795" sldId="280"/>
            <ac:picMk id="2050" creationId="{74086413-E738-EF2E-B8EA-5643D5CC6F10}"/>
          </ac:picMkLst>
        </pc:picChg>
      </pc:sldChg>
      <pc:sldChg chg="addSp delSp modSp new mod">
        <pc:chgData name="Dejuana Mosley" userId="15c15439-7b72-45f8-914f-b9f9b37b36a1" providerId="ADAL" clId="{8B3E0998-4842-4B79-BC72-1044AE5D7D10}" dt="2023-05-26T20:57:04.658" v="6930" actId="20577"/>
        <pc:sldMkLst>
          <pc:docMk/>
          <pc:sldMk cId="2885305353" sldId="281"/>
        </pc:sldMkLst>
        <pc:spChg chg="mod">
          <ac:chgData name="Dejuana Mosley" userId="15c15439-7b72-45f8-914f-b9f9b37b36a1" providerId="ADAL" clId="{8B3E0998-4842-4B79-BC72-1044AE5D7D10}" dt="2023-05-26T20:57:04.658" v="6930" actId="20577"/>
          <ac:spMkLst>
            <pc:docMk/>
            <pc:sldMk cId="2885305353" sldId="281"/>
            <ac:spMk id="2" creationId="{E4026832-E49E-5964-FB93-7891B33A0F67}"/>
          </ac:spMkLst>
        </pc:spChg>
        <pc:picChg chg="add del mod">
          <ac:chgData name="Dejuana Mosley" userId="15c15439-7b72-45f8-914f-b9f9b37b36a1" providerId="ADAL" clId="{8B3E0998-4842-4B79-BC72-1044AE5D7D10}" dt="2023-05-24T20:12:02.479" v="5494" actId="478"/>
          <ac:picMkLst>
            <pc:docMk/>
            <pc:sldMk cId="2885305353" sldId="281"/>
            <ac:picMk id="3" creationId="{39691104-AA36-789C-83CC-8DF12601C445}"/>
          </ac:picMkLst>
        </pc:picChg>
        <pc:picChg chg="add mod">
          <ac:chgData name="Dejuana Mosley" userId="15c15439-7b72-45f8-914f-b9f9b37b36a1" providerId="ADAL" clId="{8B3E0998-4842-4B79-BC72-1044AE5D7D10}" dt="2023-05-24T20:12:34.386" v="5499" actId="1076"/>
          <ac:picMkLst>
            <pc:docMk/>
            <pc:sldMk cId="2885305353" sldId="281"/>
            <ac:picMk id="4" creationId="{8406C66A-82DE-5F22-0297-A70BAA680966}"/>
          </ac:picMkLst>
        </pc:picChg>
      </pc:sldChg>
      <pc:sldChg chg="addSp modSp new mod">
        <pc:chgData name="Dejuana Mosley" userId="15c15439-7b72-45f8-914f-b9f9b37b36a1" providerId="ADAL" clId="{8B3E0998-4842-4B79-BC72-1044AE5D7D10}" dt="2023-05-24T21:29:49.018" v="6130" actId="113"/>
        <pc:sldMkLst>
          <pc:docMk/>
          <pc:sldMk cId="4079946401" sldId="282"/>
        </pc:sldMkLst>
        <pc:spChg chg="mod">
          <ac:chgData name="Dejuana Mosley" userId="15c15439-7b72-45f8-914f-b9f9b37b36a1" providerId="ADAL" clId="{8B3E0998-4842-4B79-BC72-1044AE5D7D10}" dt="2023-05-24T21:23:12.225" v="5761" actId="1076"/>
          <ac:spMkLst>
            <pc:docMk/>
            <pc:sldMk cId="4079946401" sldId="282"/>
            <ac:spMk id="2" creationId="{80B8BDB5-8DCF-2225-99F0-1D3F7173D759}"/>
          </ac:spMkLst>
        </pc:spChg>
        <pc:spChg chg="add mod">
          <ac:chgData name="Dejuana Mosley" userId="15c15439-7b72-45f8-914f-b9f9b37b36a1" providerId="ADAL" clId="{8B3E0998-4842-4B79-BC72-1044AE5D7D10}" dt="2023-05-24T21:27:08.065" v="5842" actId="1076"/>
          <ac:spMkLst>
            <pc:docMk/>
            <pc:sldMk cId="4079946401" sldId="282"/>
            <ac:spMk id="3" creationId="{E143BD27-F3FE-2312-E477-A38EE61F0EF5}"/>
          </ac:spMkLst>
        </pc:spChg>
        <pc:spChg chg="add mod">
          <ac:chgData name="Dejuana Mosley" userId="15c15439-7b72-45f8-914f-b9f9b37b36a1" providerId="ADAL" clId="{8B3E0998-4842-4B79-BC72-1044AE5D7D10}" dt="2023-05-24T21:29:49.018" v="6130" actId="113"/>
          <ac:spMkLst>
            <pc:docMk/>
            <pc:sldMk cId="4079946401" sldId="282"/>
            <ac:spMk id="4" creationId="{08DA271F-D1FA-0997-60C9-6A84CFD12443}"/>
          </ac:spMkLst>
        </pc:spChg>
        <pc:picChg chg="add mod">
          <ac:chgData name="Dejuana Mosley" userId="15c15439-7b72-45f8-914f-b9f9b37b36a1" providerId="ADAL" clId="{8B3E0998-4842-4B79-BC72-1044AE5D7D10}" dt="2023-05-24T21:29:32.824" v="6125" actId="1076"/>
          <ac:picMkLst>
            <pc:docMk/>
            <pc:sldMk cId="4079946401" sldId="282"/>
            <ac:picMk id="1026" creationId="{487070A3-EA35-7055-5AED-FC4EB9CB6EFD}"/>
          </ac:picMkLst>
        </pc:picChg>
      </pc:sldChg>
      <pc:sldChg chg="addSp delSp modSp new mod">
        <pc:chgData name="Dejuana Mosley" userId="15c15439-7b72-45f8-914f-b9f9b37b36a1" providerId="ADAL" clId="{8B3E0998-4842-4B79-BC72-1044AE5D7D10}" dt="2023-05-26T13:35:58.408" v="6632" actId="1076"/>
        <pc:sldMkLst>
          <pc:docMk/>
          <pc:sldMk cId="2937883731" sldId="283"/>
        </pc:sldMkLst>
        <pc:spChg chg="mod">
          <ac:chgData name="Dejuana Mosley" userId="15c15439-7b72-45f8-914f-b9f9b37b36a1" providerId="ADAL" clId="{8B3E0998-4842-4B79-BC72-1044AE5D7D10}" dt="2023-05-26T13:35:58.408" v="6632" actId="1076"/>
          <ac:spMkLst>
            <pc:docMk/>
            <pc:sldMk cId="2937883731" sldId="283"/>
            <ac:spMk id="2" creationId="{208DE287-48E8-7A0A-8616-9ED4CF6F7520}"/>
          </ac:spMkLst>
        </pc:spChg>
        <pc:spChg chg="del">
          <ac:chgData name="Dejuana Mosley" userId="15c15439-7b72-45f8-914f-b9f9b37b36a1" providerId="ADAL" clId="{8B3E0998-4842-4B79-BC72-1044AE5D7D10}" dt="2023-05-26T13:32:28.581" v="6614" actId="478"/>
          <ac:spMkLst>
            <pc:docMk/>
            <pc:sldMk cId="2937883731" sldId="283"/>
            <ac:spMk id="3" creationId="{888D0F5B-2355-01BE-4E95-65B35A44E2A7}"/>
          </ac:spMkLst>
        </pc:spChg>
        <pc:picChg chg="add mod">
          <ac:chgData name="Dejuana Mosley" userId="15c15439-7b72-45f8-914f-b9f9b37b36a1" providerId="ADAL" clId="{8B3E0998-4842-4B79-BC72-1044AE5D7D10}" dt="2023-05-26T13:34:50.928" v="6619" actId="1076"/>
          <ac:picMkLst>
            <pc:docMk/>
            <pc:sldMk cId="2937883731" sldId="283"/>
            <ac:picMk id="4" creationId="{1C38A4C2-D08F-8797-CF87-36D536051AD8}"/>
          </ac:picMkLst>
        </pc:picChg>
      </pc:sldChg>
      <pc:sldChg chg="addSp delSp modSp new mod">
        <pc:chgData name="Dejuana Mosley" userId="15c15439-7b72-45f8-914f-b9f9b37b36a1" providerId="ADAL" clId="{8B3E0998-4842-4B79-BC72-1044AE5D7D10}" dt="2023-05-26T21:01:14.573" v="6988" actId="207"/>
        <pc:sldMkLst>
          <pc:docMk/>
          <pc:sldMk cId="2454436794" sldId="284"/>
        </pc:sldMkLst>
        <pc:spChg chg="del">
          <ac:chgData name="Dejuana Mosley" userId="15c15439-7b72-45f8-914f-b9f9b37b36a1" providerId="ADAL" clId="{8B3E0998-4842-4B79-BC72-1044AE5D7D10}" dt="2023-05-26T20:56:12.678" v="6869"/>
          <ac:spMkLst>
            <pc:docMk/>
            <pc:sldMk cId="2454436794" sldId="284"/>
            <ac:spMk id="2" creationId="{DF445AF1-6328-A7C5-77A1-6051E5CDD409}"/>
          </ac:spMkLst>
        </pc:spChg>
        <pc:spChg chg="add mod">
          <ac:chgData name="Dejuana Mosley" userId="15c15439-7b72-45f8-914f-b9f9b37b36a1" providerId="ADAL" clId="{8B3E0998-4842-4B79-BC72-1044AE5D7D10}" dt="2023-05-26T20:56:20.593" v="6871" actId="1076"/>
          <ac:spMkLst>
            <pc:docMk/>
            <pc:sldMk cId="2454436794" sldId="284"/>
            <ac:spMk id="3" creationId="{7F3CB4E1-B1CD-D1D7-F26F-5F1649D84300}"/>
          </ac:spMkLst>
        </pc:spChg>
        <pc:spChg chg="add mod">
          <ac:chgData name="Dejuana Mosley" userId="15c15439-7b72-45f8-914f-b9f9b37b36a1" providerId="ADAL" clId="{8B3E0998-4842-4B79-BC72-1044AE5D7D10}" dt="2023-05-26T21:01:14.573" v="6988" actId="207"/>
          <ac:spMkLst>
            <pc:docMk/>
            <pc:sldMk cId="2454436794" sldId="284"/>
            <ac:spMk id="5" creationId="{052CF39F-824C-7444-688D-6A59A214788C}"/>
          </ac:spMkLst>
        </pc:spChg>
        <pc:graphicFrameChg chg="add mod modGraphic">
          <ac:chgData name="Dejuana Mosley" userId="15c15439-7b72-45f8-914f-b9f9b37b36a1" providerId="ADAL" clId="{8B3E0998-4842-4B79-BC72-1044AE5D7D10}" dt="2023-05-26T21:00:35.177" v="6980" actId="1076"/>
          <ac:graphicFrameMkLst>
            <pc:docMk/>
            <pc:sldMk cId="2454436794" sldId="284"/>
            <ac:graphicFrameMk id="4" creationId="{8D65EB8E-9DE2-2F47-8832-6C20174E53D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Chester Upland 2022-2023 Project Revenues</c:v>
                </c:pt>
              </c:strCache>
            </c:strRef>
          </c:tx>
          <c:explosion val="17"/>
          <c:dPt>
            <c:idx val="0"/>
            <c:bubble3D val="0"/>
            <c:explosion val="53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9483-4C09-9775-3FEEAFA01F6F}"/>
              </c:ext>
            </c:extLst>
          </c:dPt>
          <c:dPt>
            <c:idx val="1"/>
            <c:bubble3D val="0"/>
            <c:explosion val="67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483-4C09-9775-3FEEAFA01F6F}"/>
              </c:ext>
            </c:extLst>
          </c:dPt>
          <c:dPt>
            <c:idx val="2"/>
            <c:bubble3D val="0"/>
            <c:explosion val="65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9483-4C09-9775-3FEEAFA01F6F}"/>
              </c:ext>
            </c:extLst>
          </c:dPt>
          <c:dPt>
            <c:idx val="3"/>
            <c:bubble3D val="0"/>
            <c:explosion val="56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6800-4D43-91E1-F13D34DEA43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9EAB-4F52-9E7A-70575D2E78EA}"/>
              </c:ext>
            </c:extLst>
          </c:dPt>
          <c:dLbls>
            <c:dLbl>
              <c:idx val="0"/>
              <c:layout>
                <c:manualLayout>
                  <c:x val="8.8472265966754074E-2"/>
                  <c:y val="3.43750000000000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B97839A-3B4F-4B75-BDFC-A8A4862AC621}" type="CATEGORYNAME">
                      <a:rPr lang="en-US"/>
                      <a:pPr>
                        <a:defRPr sz="1600"/>
                      </a:pPr>
                      <a:t>[CATEGORY NAME]</a:t>
                    </a:fld>
                    <a:r>
                      <a:rPr lang="en-US" baseline="0" dirty="0"/>
                      <a:t>
13.74%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40633202099738"/>
                      <c:h val="0.132718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83-4C09-9775-3FEEAFA01F6F}"/>
                </c:ext>
              </c:extLst>
            </c:dLbl>
            <c:dLbl>
              <c:idx val="1"/>
              <c:layout>
                <c:manualLayout>
                  <c:x val="0.24277786526684164"/>
                  <c:y val="1.40624999999998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8B119D-810A-4128-8329-30E4AFD1FDFE}" type="CATEGORYNAME">
                      <a:rPr lang="en-US" sz="1600" b="1" smtClean="0"/>
                      <a:pPr>
                        <a:defRPr sz="1600">
                          <a:solidFill>
                            <a:schemeClr val="accent6"/>
                          </a:solidFill>
                        </a:defRPr>
                      </a:pPr>
                      <a:t>[CATEGORY NAME]</a:t>
                    </a:fld>
                    <a:r>
                      <a:rPr lang="en-US" sz="1600" b="1" baseline="0" dirty="0"/>
                      <a:t>
71.26%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53133202099739"/>
                      <c:h val="0.167093750000000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83-4C09-9775-3FEEAFA01F6F}"/>
                </c:ext>
              </c:extLst>
            </c:dLbl>
            <c:dLbl>
              <c:idx val="2"/>
              <c:layout>
                <c:manualLayout>
                  <c:x val="0"/>
                  <c:y val="-6.24998769685039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3E453BB-1307-47D5-96C4-D83DA74A31C7}" type="CATEGORYNAME">
                      <a:rPr lang="en-US" sz="1600"/>
                      <a:pPr>
                        <a:defRPr sz="1600">
                          <a:solidFill>
                            <a:schemeClr val="accent6"/>
                          </a:solidFill>
                        </a:defRPr>
                      </a:pPr>
                      <a:t>[CATEGORY NAME]</a:t>
                    </a:fld>
                    <a:r>
                      <a:rPr lang="en-US" sz="1600" baseline="0" dirty="0"/>
                      <a:t>
10.7%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70833333333336"/>
                      <c:h val="0.155328248031496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483-4C09-9775-3FEEAFA01F6F}"/>
                </c:ext>
              </c:extLst>
            </c:dLbl>
            <c:dLbl>
              <c:idx val="3"/>
              <c:layout>
                <c:manualLayout>
                  <c:x val="0.14666666666666667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661EE35-522F-4BAD-B245-BC935B83F8D4}" type="CATEGORYNAME">
                      <a:rPr lang="en-US"/>
                      <a:pPr>
                        <a:defRPr sz="1600">
                          <a:solidFill>
                            <a:schemeClr val="accent6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4.3%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800-4D43-91E1-F13D34DEA43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9EAB-4F52-9E7A-70575D2E78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4"/>
                <c:pt idx="0">
                  <c:v>Local Revenues</c:v>
                </c:pt>
                <c:pt idx="1">
                  <c:v>State Revenues</c:v>
                </c:pt>
                <c:pt idx="2">
                  <c:v>Federal Revenues</c:v>
                </c:pt>
                <c:pt idx="3">
                  <c:v>Other Revenues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23113110</c:v>
                </c:pt>
                <c:pt idx="1">
                  <c:v>119876312</c:v>
                </c:pt>
                <c:pt idx="2">
                  <c:v>17989929</c:v>
                </c:pt>
                <c:pt idx="3">
                  <c:v>7250000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3-4C09-9775-3FEEAFA01F6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719695102423933E-2"/>
          <c:y val="0.10597826086956522"/>
          <c:w val="0.83019433435875656"/>
          <c:h val="0.7952898550724637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Chester Upland 2022-2023 Projected Expenditures </c:v>
                </c:pt>
              </c:strCache>
            </c:strRef>
          </c:tx>
          <c:explosion val="37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89F-4E68-8117-A506DD9A28C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C87B-4338-9C7D-7AA4FEB2FEF8}"/>
              </c:ext>
            </c:extLst>
          </c:dPt>
          <c:dPt>
            <c:idx val="2"/>
            <c:bubble3D val="0"/>
            <c:explosion val="1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C87B-4338-9C7D-7AA4FEB2FEF8}"/>
              </c:ext>
            </c:extLst>
          </c:dPt>
          <c:dPt>
            <c:idx val="3"/>
            <c:bubble3D val="0"/>
            <c:explosion val="49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87B-4338-9C7D-7AA4FEB2FEF8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87B-4338-9C7D-7AA4FEB2FEF8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75AB-466C-BC9E-713B82B2E7EA}"/>
              </c:ext>
            </c:extLst>
          </c:dPt>
          <c:dPt>
            <c:idx val="6"/>
            <c:bubble3D val="0"/>
            <c:explosion val="55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75AB-466C-BC9E-713B82B2E7EA}"/>
              </c:ext>
            </c:extLst>
          </c:dPt>
          <c:dPt>
            <c:idx val="7"/>
            <c:bubble3D val="0"/>
            <c:explosion val="19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75AB-466C-BC9E-713B82B2E7EA}"/>
              </c:ext>
            </c:extLst>
          </c:dPt>
          <c:dLbls>
            <c:dLbl>
              <c:idx val="0"/>
              <c:layout>
                <c:manualLayout>
                  <c:x val="-3.1645569620253167E-2"/>
                  <c:y val="-8.6042662439935455E-2"/>
                </c:manualLayout>
              </c:layout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9F-4E68-8117-A506DD9A28C1}"/>
                </c:ext>
              </c:extLst>
            </c:dLbl>
            <c:dLbl>
              <c:idx val="1"/>
              <c:layout>
                <c:manualLayout>
                  <c:x val="0.19417987308548457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DDD950-2B68-4C54-A5BC-062D191E48E3}" type="CATEGORYNAME">
                      <a:rPr lang="en-US" sz="1400"/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[CATEGORY NAME]</a:t>
                    </a:fld>
                    <a:r>
                      <a:rPr lang="en-US" sz="1400" baseline="0" dirty="0"/>
                      <a:t>
</a:t>
                    </a:r>
                    <a:fld id="{689DF31B-0643-4AD6-AFCE-E3D22C485448}" type="PERCENTAGE">
                      <a:rPr lang="en-US" sz="1400" baseline="0"/>
                      <a:pPr>
                        <a:defRPr>
                          <a:solidFill>
                            <a:schemeClr val="accent6"/>
                          </a:solidFill>
                        </a:defRPr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431276786604206"/>
                      <c:h val="0.159588435225876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87B-4338-9C7D-7AA4FEB2FEF8}"/>
                </c:ext>
              </c:extLst>
            </c:dLbl>
            <c:dLbl>
              <c:idx val="2"/>
              <c:layout>
                <c:manualLayout>
                  <c:x val="0.20911610524970414"/>
                  <c:y val="0.16448276845829055"/>
                </c:manualLayout>
              </c:layout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86381584781677"/>
                      <c:h val="0.212293164441401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87B-4338-9C7D-7AA4FEB2FEF8}"/>
                </c:ext>
              </c:extLst>
            </c:dLbl>
            <c:dLbl>
              <c:idx val="3"/>
              <c:layout>
                <c:manualLayout>
                  <c:x val="1.8987424831389748E-2"/>
                  <c:y val="0.11455130195902385"/>
                </c:manualLayout>
              </c:layout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41763421455384"/>
                      <c:h val="0.145953248031496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87B-4338-9C7D-7AA4FEB2FEF8}"/>
                </c:ext>
              </c:extLst>
            </c:dLbl>
            <c:dLbl>
              <c:idx val="4"/>
              <c:layout>
                <c:manualLayout>
                  <c:x val="0"/>
                  <c:y val="7.971014492753617E-2"/>
                </c:manualLayout>
              </c:layout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7B-4338-9C7D-7AA4FEB2FEF8}"/>
                </c:ext>
              </c:extLst>
            </c:dLbl>
            <c:dLbl>
              <c:idx val="5"/>
              <c:layout>
                <c:manualLayout>
                  <c:x val="4.0732550872791123E-3"/>
                  <c:y val="1.8115942028985508E-2"/>
                </c:manualLayout>
              </c:layout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AB-466C-BC9E-713B82B2E7EA}"/>
                </c:ext>
              </c:extLst>
            </c:dLbl>
            <c:dLbl>
              <c:idx val="6"/>
              <c:layout>
                <c:manualLayout>
                  <c:x val="5.3610086713844311E-2"/>
                  <c:y val="-2.8985581803250685E-2"/>
                </c:manualLayout>
              </c:layout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AB-466C-BC9E-713B82B2E7EA}"/>
                </c:ext>
              </c:extLst>
            </c:dLbl>
            <c:dLbl>
              <c:idx val="7"/>
              <c:layout>
                <c:manualLayout>
                  <c:x val="0.23909880726934449"/>
                  <c:y val="6.8772830075062548E-3"/>
                </c:manualLayout>
              </c:layout>
              <c:spPr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AB-466C-BC9E-713B82B2E7EA}"/>
                </c:ext>
              </c:extLst>
            </c:dLbl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Charter Schools</c:v>
                </c:pt>
                <c:pt idx="1">
                  <c:v>Personnel</c:v>
                </c:pt>
                <c:pt idx="2">
                  <c:v>Debt Service</c:v>
                </c:pt>
                <c:pt idx="3">
                  <c:v>Special Education</c:v>
                </c:pt>
                <c:pt idx="4">
                  <c:v>Transportation</c:v>
                </c:pt>
                <c:pt idx="5">
                  <c:v>Capital Projects</c:v>
                </c:pt>
                <c:pt idx="6">
                  <c:v>Past Due Obligations</c:v>
                </c:pt>
                <c:pt idx="7">
                  <c:v>Other Expenses</c:v>
                </c:pt>
              </c:strCache>
            </c:strRef>
          </c:cat>
          <c:val>
            <c:numRef>
              <c:f>Sheet1!$B$2:$B$9</c:f>
              <c:numCache>
                <c:formatCode>_("$"* #,##0.00_);_("$"* \(#,##0.00\);_("$"* "-"??_);_(@_)</c:formatCode>
                <c:ptCount val="8"/>
                <c:pt idx="0">
                  <c:v>58000000</c:v>
                </c:pt>
                <c:pt idx="1">
                  <c:v>50098010</c:v>
                </c:pt>
                <c:pt idx="2">
                  <c:v>12363236</c:v>
                </c:pt>
                <c:pt idx="3">
                  <c:v>12525700</c:v>
                </c:pt>
                <c:pt idx="4">
                  <c:v>5243600</c:v>
                </c:pt>
                <c:pt idx="5">
                  <c:v>14460756</c:v>
                </c:pt>
                <c:pt idx="6">
                  <c:v>4000000</c:v>
                </c:pt>
                <c:pt idx="7">
                  <c:v>18918876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B-4338-9C7D-7AA4FEB2FEF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Equity and Excellence </a:t>
            </a:r>
            <a:r>
              <a:rPr spc="-10" dirty="0"/>
              <a:t>for</a:t>
            </a:r>
            <a:r>
              <a:rPr spc="-55" dirty="0"/>
              <a:t> </a:t>
            </a:r>
            <a:r>
              <a:rPr spc="-5" dirty="0"/>
              <a:t>All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Equity and Excellence </a:t>
            </a:r>
            <a:r>
              <a:rPr spc="-10" dirty="0"/>
              <a:t>for</a:t>
            </a:r>
            <a:r>
              <a:rPr spc="-55" dirty="0"/>
              <a:t> </a:t>
            </a:r>
            <a:r>
              <a:rPr spc="-5" dirty="0"/>
              <a:t>All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76771"/>
            <a:ext cx="9144000" cy="681355"/>
          </a:xfrm>
          <a:custGeom>
            <a:avLst/>
            <a:gdLst/>
            <a:ahLst/>
            <a:cxnLst/>
            <a:rect l="l" t="t" r="r" b="b"/>
            <a:pathLst>
              <a:path w="9144000" h="681354">
                <a:moveTo>
                  <a:pt x="9144000" y="0"/>
                </a:moveTo>
                <a:lnTo>
                  <a:pt x="0" y="0"/>
                </a:lnTo>
                <a:lnTo>
                  <a:pt x="0" y="681227"/>
                </a:lnTo>
                <a:lnTo>
                  <a:pt x="9144000" y="681227"/>
                </a:lnTo>
                <a:lnTo>
                  <a:pt x="9144000" y="0"/>
                </a:lnTo>
                <a:close/>
              </a:path>
            </a:pathLst>
          </a:custGeom>
          <a:solidFill>
            <a:srgbClr val="E46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7802880" cy="681355"/>
          </a:xfrm>
          <a:custGeom>
            <a:avLst/>
            <a:gdLst/>
            <a:ahLst/>
            <a:cxnLst/>
            <a:rect l="l" t="t" r="r" b="b"/>
            <a:pathLst>
              <a:path w="7802880" h="681355">
                <a:moveTo>
                  <a:pt x="7802880" y="0"/>
                </a:moveTo>
                <a:lnTo>
                  <a:pt x="0" y="0"/>
                </a:lnTo>
                <a:lnTo>
                  <a:pt x="0" y="681227"/>
                </a:lnTo>
                <a:lnTo>
                  <a:pt x="7802880" y="681227"/>
                </a:lnTo>
                <a:lnTo>
                  <a:pt x="7802880" y="0"/>
                </a:lnTo>
                <a:close/>
              </a:path>
            </a:pathLst>
          </a:custGeom>
          <a:solidFill>
            <a:srgbClr val="E46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74507" y="106679"/>
            <a:ext cx="641603" cy="600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1225" y="1843023"/>
            <a:ext cx="4053166" cy="4053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78483" y="2149475"/>
            <a:ext cx="1309370" cy="1720214"/>
          </a:xfrm>
          <a:custGeom>
            <a:avLst/>
            <a:gdLst/>
            <a:ahLst/>
            <a:cxnLst/>
            <a:rect l="l" t="t" r="r" b="b"/>
            <a:pathLst>
              <a:path w="1309370" h="1720214">
                <a:moveTo>
                  <a:pt x="0" y="173227"/>
                </a:moveTo>
                <a:lnTo>
                  <a:pt x="37842" y="141998"/>
                </a:lnTo>
                <a:lnTo>
                  <a:pt x="76425" y="111694"/>
                </a:lnTo>
                <a:lnTo>
                  <a:pt x="115728" y="82327"/>
                </a:lnTo>
                <a:lnTo>
                  <a:pt x="155730" y="53913"/>
                </a:lnTo>
                <a:lnTo>
                  <a:pt x="196409" y="26466"/>
                </a:lnTo>
                <a:lnTo>
                  <a:pt x="237743" y="0"/>
                </a:lnTo>
                <a:lnTo>
                  <a:pt x="1309242" y="1720214"/>
                </a:lnTo>
                <a:lnTo>
                  <a:pt x="0" y="17322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816227" y="2144394"/>
            <a:ext cx="1071499" cy="17252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816227" y="2144394"/>
            <a:ext cx="1071880" cy="1725295"/>
          </a:xfrm>
          <a:custGeom>
            <a:avLst/>
            <a:gdLst/>
            <a:ahLst/>
            <a:cxnLst/>
            <a:rect l="l" t="t" r="r" b="b"/>
            <a:pathLst>
              <a:path w="1071880" h="1725295">
                <a:moveTo>
                  <a:pt x="0" y="5079"/>
                </a:moveTo>
                <a:lnTo>
                  <a:pt x="2667" y="3428"/>
                </a:lnTo>
                <a:lnTo>
                  <a:pt x="5461" y="1777"/>
                </a:lnTo>
                <a:lnTo>
                  <a:pt x="8128" y="0"/>
                </a:lnTo>
                <a:lnTo>
                  <a:pt x="1071499" y="1725294"/>
                </a:lnTo>
                <a:lnTo>
                  <a:pt x="0" y="507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24355" y="2093468"/>
            <a:ext cx="1063370" cy="17762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824355" y="2093468"/>
            <a:ext cx="1063625" cy="1776730"/>
          </a:xfrm>
          <a:custGeom>
            <a:avLst/>
            <a:gdLst/>
            <a:ahLst/>
            <a:cxnLst/>
            <a:rect l="l" t="t" r="r" b="b"/>
            <a:pathLst>
              <a:path w="1063625" h="1776729">
                <a:moveTo>
                  <a:pt x="0" y="50927"/>
                </a:moveTo>
                <a:lnTo>
                  <a:pt x="21693" y="37808"/>
                </a:lnTo>
                <a:lnTo>
                  <a:pt x="43529" y="24939"/>
                </a:lnTo>
                <a:lnTo>
                  <a:pt x="65508" y="12332"/>
                </a:lnTo>
                <a:lnTo>
                  <a:pt x="87630" y="0"/>
                </a:lnTo>
                <a:lnTo>
                  <a:pt x="1063370" y="1776222"/>
                </a:lnTo>
                <a:lnTo>
                  <a:pt x="0" y="5092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11985" y="1852294"/>
            <a:ext cx="975740" cy="20173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911985" y="1852294"/>
            <a:ext cx="975994" cy="2017395"/>
          </a:xfrm>
          <a:custGeom>
            <a:avLst/>
            <a:gdLst/>
            <a:ahLst/>
            <a:cxnLst/>
            <a:rect l="l" t="t" r="r" b="b"/>
            <a:pathLst>
              <a:path w="975994" h="2017395">
                <a:moveTo>
                  <a:pt x="0" y="241172"/>
                </a:moveTo>
                <a:lnTo>
                  <a:pt x="45625" y="216860"/>
                </a:lnTo>
                <a:lnTo>
                  <a:pt x="91806" y="193742"/>
                </a:lnTo>
                <a:lnTo>
                  <a:pt x="138519" y="171828"/>
                </a:lnTo>
                <a:lnTo>
                  <a:pt x="185739" y="151126"/>
                </a:lnTo>
                <a:lnTo>
                  <a:pt x="233442" y="131642"/>
                </a:lnTo>
                <a:lnTo>
                  <a:pt x="281604" y="113384"/>
                </a:lnTo>
                <a:lnTo>
                  <a:pt x="330200" y="96361"/>
                </a:lnTo>
                <a:lnTo>
                  <a:pt x="379206" y="80581"/>
                </a:lnTo>
                <a:lnTo>
                  <a:pt x="428597" y="66051"/>
                </a:lnTo>
                <a:lnTo>
                  <a:pt x="478349" y="52778"/>
                </a:lnTo>
                <a:lnTo>
                  <a:pt x="528438" y="40772"/>
                </a:lnTo>
                <a:lnTo>
                  <a:pt x="578840" y="30039"/>
                </a:lnTo>
                <a:lnTo>
                  <a:pt x="629529" y="20587"/>
                </a:lnTo>
                <a:lnTo>
                  <a:pt x="680482" y="12425"/>
                </a:lnTo>
                <a:lnTo>
                  <a:pt x="731674" y="5560"/>
                </a:lnTo>
                <a:lnTo>
                  <a:pt x="783082" y="0"/>
                </a:lnTo>
                <a:lnTo>
                  <a:pt x="975740" y="2017394"/>
                </a:lnTo>
                <a:lnTo>
                  <a:pt x="0" y="241172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695067" y="1843023"/>
            <a:ext cx="192658" cy="20266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695067" y="1843023"/>
            <a:ext cx="193040" cy="2026920"/>
          </a:xfrm>
          <a:custGeom>
            <a:avLst/>
            <a:gdLst/>
            <a:ahLst/>
            <a:cxnLst/>
            <a:rect l="l" t="t" r="r" b="b"/>
            <a:pathLst>
              <a:path w="193039" h="2026920">
                <a:moveTo>
                  <a:pt x="0" y="9271"/>
                </a:moveTo>
                <a:lnTo>
                  <a:pt x="48069" y="5197"/>
                </a:lnTo>
                <a:lnTo>
                  <a:pt x="96234" y="2301"/>
                </a:lnTo>
                <a:lnTo>
                  <a:pt x="144446" y="573"/>
                </a:lnTo>
                <a:lnTo>
                  <a:pt x="192658" y="0"/>
                </a:lnTo>
                <a:lnTo>
                  <a:pt x="192658" y="2026665"/>
                </a:lnTo>
                <a:lnTo>
                  <a:pt x="0" y="9271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90244" y="1514855"/>
            <a:ext cx="1833880" cy="805180"/>
          </a:xfrm>
          <a:custGeom>
            <a:avLst/>
            <a:gdLst/>
            <a:ahLst/>
            <a:cxnLst/>
            <a:rect l="l" t="t" r="r" b="b"/>
            <a:pathLst>
              <a:path w="1833880" h="805180">
                <a:moveTo>
                  <a:pt x="1705356" y="327660"/>
                </a:moveTo>
                <a:lnTo>
                  <a:pt x="1776983" y="263652"/>
                </a:lnTo>
                <a:lnTo>
                  <a:pt x="1833372" y="263652"/>
                </a:lnTo>
              </a:path>
              <a:path w="1833880" h="805180">
                <a:moveTo>
                  <a:pt x="504444" y="716280"/>
                </a:moveTo>
                <a:lnTo>
                  <a:pt x="56387" y="804672"/>
                </a:lnTo>
                <a:lnTo>
                  <a:pt x="0" y="804672"/>
                </a:lnTo>
              </a:path>
              <a:path w="1833880" h="805180">
                <a:moveTo>
                  <a:pt x="629412" y="632460"/>
                </a:moveTo>
                <a:lnTo>
                  <a:pt x="524256" y="192024"/>
                </a:lnTo>
                <a:lnTo>
                  <a:pt x="466344" y="192024"/>
                </a:lnTo>
              </a:path>
              <a:path w="1833880" h="805180">
                <a:moveTo>
                  <a:pt x="678180" y="603504"/>
                </a:moveTo>
                <a:lnTo>
                  <a:pt x="704088" y="245364"/>
                </a:lnTo>
                <a:lnTo>
                  <a:pt x="762000" y="245364"/>
                </a:lnTo>
              </a:path>
              <a:path w="1833880" h="805180">
                <a:moveTo>
                  <a:pt x="1601724" y="330708"/>
                </a:moveTo>
                <a:lnTo>
                  <a:pt x="1620012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49033" y="1586230"/>
            <a:ext cx="1892300" cy="4371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585858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Equity and Excellence </a:t>
            </a:r>
            <a:r>
              <a:rPr spc="-10" dirty="0"/>
              <a:t>for</a:t>
            </a:r>
            <a:r>
              <a:rPr spc="-55" dirty="0"/>
              <a:t> </a:t>
            </a:r>
            <a:r>
              <a:rPr spc="-5" dirty="0"/>
              <a:t>All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Equity and Excellence </a:t>
            </a:r>
            <a:r>
              <a:rPr spc="-10" dirty="0"/>
              <a:t>for</a:t>
            </a:r>
            <a:r>
              <a:rPr spc="-55" dirty="0"/>
              <a:t> </a:t>
            </a:r>
            <a:r>
              <a:rPr spc="-5" dirty="0"/>
              <a:t>All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Equity and Excellence </a:t>
            </a:r>
            <a:r>
              <a:rPr spc="-10" dirty="0"/>
              <a:t>for</a:t>
            </a:r>
            <a:r>
              <a:rPr spc="-55" dirty="0"/>
              <a:t> </a:t>
            </a:r>
            <a:r>
              <a:rPr spc="-5" dirty="0"/>
              <a:t>All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176771"/>
            <a:ext cx="9144000" cy="681355"/>
          </a:xfrm>
          <a:custGeom>
            <a:avLst/>
            <a:gdLst/>
            <a:ahLst/>
            <a:cxnLst/>
            <a:rect l="l" t="t" r="r" b="b"/>
            <a:pathLst>
              <a:path w="9144000" h="681354">
                <a:moveTo>
                  <a:pt x="9144000" y="0"/>
                </a:moveTo>
                <a:lnTo>
                  <a:pt x="0" y="0"/>
                </a:lnTo>
                <a:lnTo>
                  <a:pt x="0" y="681227"/>
                </a:lnTo>
                <a:lnTo>
                  <a:pt x="9144000" y="681227"/>
                </a:lnTo>
                <a:lnTo>
                  <a:pt x="9144000" y="0"/>
                </a:lnTo>
                <a:close/>
              </a:path>
            </a:pathLst>
          </a:custGeom>
          <a:solidFill>
            <a:srgbClr val="E46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7802880" cy="681355"/>
          </a:xfrm>
          <a:custGeom>
            <a:avLst/>
            <a:gdLst/>
            <a:ahLst/>
            <a:cxnLst/>
            <a:rect l="l" t="t" r="r" b="b"/>
            <a:pathLst>
              <a:path w="7802880" h="681355">
                <a:moveTo>
                  <a:pt x="7802880" y="0"/>
                </a:moveTo>
                <a:lnTo>
                  <a:pt x="0" y="0"/>
                </a:lnTo>
                <a:lnTo>
                  <a:pt x="0" y="681227"/>
                </a:lnTo>
                <a:lnTo>
                  <a:pt x="7802880" y="681227"/>
                </a:lnTo>
                <a:lnTo>
                  <a:pt x="7802880" y="0"/>
                </a:lnTo>
                <a:close/>
              </a:path>
            </a:pathLst>
          </a:custGeom>
          <a:solidFill>
            <a:srgbClr val="E46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74507" y="106679"/>
            <a:ext cx="641603" cy="6004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97917"/>
            <a:ext cx="898652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6199" y="1447291"/>
            <a:ext cx="8395335" cy="273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96492" y="6416232"/>
            <a:ext cx="1168400" cy="132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Equity and Excellence </a:t>
            </a:r>
            <a:r>
              <a:rPr spc="-10" dirty="0"/>
              <a:t>for</a:t>
            </a:r>
            <a:r>
              <a:rPr spc="-55" dirty="0"/>
              <a:t> </a:t>
            </a:r>
            <a:r>
              <a:rPr spc="-5" dirty="0"/>
              <a:t>All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33282" y="6402865"/>
            <a:ext cx="228600" cy="24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192" y="6428932"/>
            <a:ext cx="1143000" cy="106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25"/>
              </a:lnSpc>
            </a:pPr>
            <a:r>
              <a:rPr sz="750" dirty="0">
                <a:solidFill>
                  <a:srgbClr val="FFFFFF"/>
                </a:solidFill>
                <a:latin typeface="Times New Roman"/>
                <a:cs typeface="Times New Roman"/>
              </a:rPr>
              <a:t>Equity and Excellence </a:t>
            </a:r>
            <a:r>
              <a:rPr sz="750" spc="-1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75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5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802880" cy="681355"/>
          </a:xfrm>
          <a:custGeom>
            <a:avLst/>
            <a:gdLst/>
            <a:ahLst/>
            <a:cxnLst/>
            <a:rect l="l" t="t" r="r" b="b"/>
            <a:pathLst>
              <a:path w="7802880" h="681355">
                <a:moveTo>
                  <a:pt x="7802880" y="0"/>
                </a:moveTo>
                <a:lnTo>
                  <a:pt x="0" y="0"/>
                </a:lnTo>
                <a:lnTo>
                  <a:pt x="0" y="681227"/>
                </a:lnTo>
                <a:lnTo>
                  <a:pt x="7802880" y="681227"/>
                </a:lnTo>
                <a:lnTo>
                  <a:pt x="7802880" y="0"/>
                </a:lnTo>
                <a:close/>
              </a:path>
            </a:pathLst>
          </a:custGeom>
          <a:solidFill>
            <a:srgbClr val="E46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74507" y="106679"/>
            <a:ext cx="641603" cy="600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3778" y="4114800"/>
            <a:ext cx="8013847" cy="150041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065" marR="5080" indent="-2540" algn="ctr">
              <a:lnSpc>
                <a:spcPts val="2500"/>
              </a:lnSpc>
              <a:spcBef>
                <a:spcPts val="375"/>
              </a:spcBef>
            </a:pPr>
            <a:endParaRPr lang="en-US" sz="3200" b="1" dirty="0">
              <a:latin typeface="Times New Roman"/>
              <a:cs typeface="Times New Roman"/>
            </a:endParaRPr>
          </a:p>
          <a:p>
            <a:pPr marL="12065" marR="5080" indent="-2540" algn="ctr">
              <a:lnSpc>
                <a:spcPts val="2500"/>
              </a:lnSpc>
              <a:spcBef>
                <a:spcPts val="375"/>
              </a:spcBef>
            </a:pPr>
            <a:r>
              <a:rPr lang="en-US" sz="3200" b="1" dirty="0">
                <a:latin typeface="Times New Roman"/>
                <a:cs typeface="Times New Roman"/>
              </a:rPr>
              <a:t>CHESTER UPLAND SCHOOL DISTRICT</a:t>
            </a:r>
          </a:p>
          <a:p>
            <a:pPr marL="12065" marR="5080" indent="-2540" algn="ctr">
              <a:lnSpc>
                <a:spcPts val="2500"/>
              </a:lnSpc>
              <a:spcBef>
                <a:spcPts val="375"/>
              </a:spcBef>
            </a:pPr>
            <a:endParaRPr lang="en-US" sz="2800" b="1" dirty="0">
              <a:latin typeface="Times New Roman"/>
              <a:cs typeface="Times New Roman"/>
            </a:endParaRPr>
          </a:p>
          <a:p>
            <a:pPr marL="12065" marR="5080" indent="-2540" algn="ctr">
              <a:lnSpc>
                <a:spcPts val="2500"/>
              </a:lnSpc>
              <a:spcBef>
                <a:spcPts val="375"/>
              </a:spcBef>
            </a:pPr>
            <a:r>
              <a:rPr lang="en-US" sz="3200" b="1" dirty="0">
                <a:latin typeface="Times New Roman"/>
                <a:cs typeface="Times New Roman"/>
              </a:rPr>
              <a:t>2023-2024 Budget Presentation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41913" y="5816981"/>
            <a:ext cx="3390519" cy="85215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1270" algn="ctr">
              <a:lnSpc>
                <a:spcPts val="1939"/>
              </a:lnSpc>
              <a:spcBef>
                <a:spcPts val="345"/>
              </a:spcBef>
            </a:pPr>
            <a:r>
              <a:rPr lang="en-US" sz="1800" spc="-35" dirty="0">
                <a:latin typeface="Times New Roman"/>
                <a:cs typeface="Times New Roman"/>
              </a:rPr>
              <a:t>DeJuana Mosley</a:t>
            </a:r>
          </a:p>
          <a:p>
            <a:pPr marL="12700" marR="5080" indent="-1270" algn="ctr">
              <a:lnSpc>
                <a:spcPts val="1939"/>
              </a:lnSpc>
              <a:spcBef>
                <a:spcPts val="345"/>
              </a:spcBef>
            </a:pPr>
            <a:r>
              <a:rPr lang="en-US" sz="1800" dirty="0">
                <a:latin typeface="Times New Roman"/>
                <a:cs typeface="Times New Roman"/>
              </a:rPr>
              <a:t>Business </a:t>
            </a:r>
            <a:r>
              <a:rPr lang="en-US" dirty="0">
                <a:latin typeface="Times New Roman"/>
                <a:cs typeface="Times New Roman"/>
              </a:rPr>
              <a:t>Administrator </a:t>
            </a:r>
          </a:p>
          <a:p>
            <a:pPr marL="12700" marR="5080" indent="-1270" algn="ctr">
              <a:lnSpc>
                <a:spcPts val="1939"/>
              </a:lnSpc>
              <a:spcBef>
                <a:spcPts val="345"/>
              </a:spcBef>
            </a:pPr>
            <a:r>
              <a:rPr lang="en-US" spc="-5" dirty="0">
                <a:latin typeface="Times New Roman"/>
                <a:cs typeface="Times New Roman"/>
              </a:rPr>
              <a:t>May 25</a:t>
            </a:r>
            <a:r>
              <a:rPr lang="en-US" spc="-5" baseline="30000" dirty="0">
                <a:latin typeface="Times New Roman"/>
                <a:cs typeface="Times New Roman"/>
              </a:rPr>
              <a:t>th</a:t>
            </a:r>
            <a:r>
              <a:rPr lang="en-US" spc="-5" dirty="0">
                <a:latin typeface="Times New Roman"/>
                <a:cs typeface="Times New Roman"/>
              </a:rPr>
              <a:t> </a:t>
            </a:r>
            <a:r>
              <a:rPr lang="en-US" sz="1800" spc="-5" dirty="0">
                <a:latin typeface="Times New Roman"/>
                <a:cs typeface="Times New Roman"/>
              </a:rPr>
              <a:t>2023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68410" y="6471615"/>
            <a:ext cx="6921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888888"/>
                </a:solidFill>
                <a:latin typeface="Carlito"/>
                <a:cs typeface="Carlito"/>
              </a:rPr>
              <a:t>1</a:t>
            </a:r>
            <a:endParaRPr sz="650">
              <a:latin typeface="Carlito"/>
              <a:cs typeface="Carlito"/>
            </a:endParaRPr>
          </a:p>
        </p:txBody>
      </p:sp>
      <p:pic>
        <p:nvPicPr>
          <p:cNvPr id="12" name="Picture 11" descr="A group of kids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5A4D84C-07CB-0160-0808-48BD53EEB5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6667" r="11667" b="1556"/>
          <a:stretch/>
        </p:blipFill>
        <p:spPr>
          <a:xfrm>
            <a:off x="24581" y="943355"/>
            <a:ext cx="3139917" cy="2687185"/>
          </a:xfrm>
          <a:prstGeom prst="rect">
            <a:avLst/>
          </a:prstGeom>
        </p:spPr>
      </p:pic>
      <p:pic>
        <p:nvPicPr>
          <p:cNvPr id="14" name="Picture 13" descr="A group of people standing in front of a sign&#10;&#10;Description automatically generated">
            <a:extLst>
              <a:ext uri="{FF2B5EF4-FFF2-40B4-BE49-F238E27FC236}">
                <a16:creationId xmlns:a16="http://schemas.microsoft.com/office/drawing/2014/main" id="{B30C2E6D-1B02-F855-D479-3880B52DD0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13756"/>
          <a:stretch/>
        </p:blipFill>
        <p:spPr>
          <a:xfrm>
            <a:off x="3164498" y="945813"/>
            <a:ext cx="5424884" cy="26871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E3CA-E6A6-1441-E5CE-7E9C188B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69" y="152400"/>
            <a:ext cx="6474461" cy="430887"/>
          </a:xfrm>
        </p:spPr>
        <p:txBody>
          <a:bodyPr/>
          <a:lstStyle/>
          <a:p>
            <a:pPr algn="ctr"/>
            <a:r>
              <a:rPr lang="en-US" dirty="0"/>
              <a:t>What Changed: Federal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83C3B-903A-B7C5-FD08-BD53A10CE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232" y="1152589"/>
            <a:ext cx="3662400" cy="1900777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Federal compliance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Accurate quarterly reporting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Significant carryover consolidated funds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ESSER funds heavily incorporated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EBCD9-FE54-6CAF-12CF-EEA3F6392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07752"/>
            <a:ext cx="4373961" cy="3842495"/>
          </a:xfrm>
          <a:prstGeom prst="rect">
            <a:avLst/>
          </a:prstGeom>
        </p:spPr>
      </p:pic>
      <p:pic>
        <p:nvPicPr>
          <p:cNvPr id="2050" name="Picture 2" descr="Peugeot History And Detective Columbo’s 1959 Peugeot 403 – The Vedette">
            <a:extLst>
              <a:ext uri="{FF2B5EF4-FFF2-40B4-BE49-F238E27FC236}">
                <a16:creationId xmlns:a16="http://schemas.microsoft.com/office/drawing/2014/main" id="{53045B2A-C616-2B7B-2CB2-E494385E3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" y="3484467"/>
            <a:ext cx="33528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24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26832-E49E-5964-FB93-7891B33A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52400"/>
            <a:ext cx="4798061" cy="430887"/>
          </a:xfrm>
        </p:spPr>
        <p:txBody>
          <a:bodyPr/>
          <a:lstStyle/>
          <a:p>
            <a:pPr algn="ctr"/>
            <a:r>
              <a:rPr lang="en-US" dirty="0"/>
              <a:t>Revenue Comparison: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6C66A-82DE-5F22-0297-A70BAA680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771637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0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F3AC-A915-9F65-9824-02CE2D78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0"/>
            <a:ext cx="5029200" cy="430887"/>
          </a:xfrm>
        </p:spPr>
        <p:txBody>
          <a:bodyPr/>
          <a:lstStyle/>
          <a:p>
            <a:pPr algn="ctr"/>
            <a:r>
              <a:rPr lang="en-US" dirty="0"/>
              <a:t>2024 Expenditure Strategies: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BB7E7-DD79-383D-CEFF-835F04155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691669"/>
            <a:ext cx="4495800" cy="3323987"/>
          </a:xfrm>
        </p:spPr>
        <p:txBody>
          <a:bodyPr/>
          <a:lstStyle/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b="1" dirty="0"/>
              <a:t>Goal: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Exit Receivership</a:t>
            </a:r>
          </a:p>
          <a:p>
            <a:pPr marL="342900" indent="-342900">
              <a:buAutoNum type="arabicPeriod"/>
            </a:pPr>
            <a:r>
              <a:rPr lang="en-US" b="1" dirty="0"/>
              <a:t>Strategy: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Establish baseline</a:t>
            </a:r>
          </a:p>
          <a:p>
            <a:pPr marL="342900" indent="-342900">
              <a:buAutoNum type="arabicPeriod"/>
            </a:pPr>
            <a:r>
              <a:rPr lang="en-US" b="1" dirty="0"/>
              <a:t>Plan: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Assertive budget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Mandated obligations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Prioritize largest expenditures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/>
              <a:t>Capture REAL and added cost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3074" name="Picture 2" descr="What are Strategies? | Student Engagement Project | University of ...">
            <a:extLst>
              <a:ext uri="{FF2B5EF4-FFF2-40B4-BE49-F238E27FC236}">
                <a16:creationId xmlns:a16="http://schemas.microsoft.com/office/drawing/2014/main" id="{FD429C6F-D6FC-D967-2E5C-EC205367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84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12312F-E2F7-5A29-2830-9533376A7517}"/>
              </a:ext>
            </a:extLst>
          </p:cNvPr>
          <p:cNvSpPr txBox="1">
            <a:spLocks/>
          </p:cNvSpPr>
          <p:nvPr/>
        </p:nvSpPr>
        <p:spPr>
          <a:xfrm>
            <a:off x="609600" y="144780"/>
            <a:ext cx="6705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l"/>
            <a:r>
              <a:rPr lang="en-US" kern="0" dirty="0"/>
              <a:t>2024 Top Fiscal Obligations: Pros &amp; Cons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9A549-AAFA-0FE6-99B8-0985DA3C7E3A}"/>
              </a:ext>
            </a:extLst>
          </p:cNvPr>
          <p:cNvSpPr txBox="1"/>
          <p:nvPr/>
        </p:nvSpPr>
        <p:spPr>
          <a:xfrm>
            <a:off x="2634930" y="801522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Charter Tuition: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Receivership requirement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Impacts cash 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Servicing students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0AAF3-695E-DF3F-987E-08FC94978756}"/>
              </a:ext>
            </a:extLst>
          </p:cNvPr>
          <p:cNvSpPr txBox="1"/>
          <p:nvPr/>
        </p:nvSpPr>
        <p:spPr>
          <a:xfrm>
            <a:off x="6381750" y="2209800"/>
            <a:ext cx="1866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Personnel: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Accent Music Therapy | When Words Fail, Music Speaks | Mississauga ...">
            <a:extLst>
              <a:ext uri="{FF2B5EF4-FFF2-40B4-BE49-F238E27FC236}">
                <a16:creationId xmlns:a16="http://schemas.microsoft.com/office/drawing/2014/main" id="{74086413-E738-EF2E-B8EA-5643D5CC6F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999" r="9999" b="10001"/>
          <a:stretch/>
        </p:blipFill>
        <p:spPr bwMode="auto">
          <a:xfrm>
            <a:off x="2634930" y="2082681"/>
            <a:ext cx="3433687" cy="210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22585C-5921-8228-6A21-E1ADC3CB15DE}"/>
              </a:ext>
            </a:extLst>
          </p:cNvPr>
          <p:cNvSpPr txBox="1"/>
          <p:nvPr/>
        </p:nvSpPr>
        <p:spPr>
          <a:xfrm>
            <a:off x="5334000" y="4522839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Debt Service: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Redirected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Impacts credit 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Ability to borrow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79FC4-BA93-29E8-DC18-06B357AFABAE}"/>
              </a:ext>
            </a:extLst>
          </p:cNvPr>
          <p:cNvSpPr txBox="1"/>
          <p:nvPr/>
        </p:nvSpPr>
        <p:spPr>
          <a:xfrm>
            <a:off x="1301430" y="4522839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Special Education: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Lowers liability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CFA311-D7D7-2F55-0CA2-FA61C2A06DB6}"/>
              </a:ext>
            </a:extLst>
          </p:cNvPr>
          <p:cNvSpPr txBox="1"/>
          <p:nvPr/>
        </p:nvSpPr>
        <p:spPr>
          <a:xfrm>
            <a:off x="208820" y="2227707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5.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4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6800" y="100891"/>
            <a:ext cx="556006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Proposed </a:t>
            </a:r>
            <a:r>
              <a:rPr lang="en-US" spc="-5" dirty="0"/>
              <a:t>2023-2024 Expenditures: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Equity and Excellence </a:t>
            </a:r>
            <a:r>
              <a:rPr spc="-10" dirty="0"/>
              <a:t>for</a:t>
            </a:r>
            <a:r>
              <a:rPr spc="-55" dirty="0"/>
              <a:t> </a:t>
            </a:r>
            <a:r>
              <a:rPr spc="-5" dirty="0"/>
              <a:t>All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6C82AE3-2419-9C6D-F647-C2283D774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890031"/>
              </p:ext>
            </p:extLst>
          </p:nvPr>
        </p:nvGraphicFramePr>
        <p:xfrm>
          <a:off x="152401" y="1295400"/>
          <a:ext cx="6019800" cy="369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8DD21F-7BC6-DEA2-0A92-1340E307EDF2}"/>
              </a:ext>
            </a:extLst>
          </p:cNvPr>
          <p:cNvSpPr txBox="1"/>
          <p:nvPr/>
        </p:nvSpPr>
        <p:spPr>
          <a:xfrm>
            <a:off x="914400" y="5669881"/>
            <a:ext cx="661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Projected Expenditures: $175,610,178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32112-6C1E-33D9-B516-E4C8B073DA05}"/>
              </a:ext>
            </a:extLst>
          </p:cNvPr>
          <p:cNvSpPr txBox="1"/>
          <p:nvPr/>
        </p:nvSpPr>
        <p:spPr>
          <a:xfrm>
            <a:off x="5803391" y="1583937"/>
            <a:ext cx="3188208" cy="354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Projected Expenditures: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Charter Payments – $58,000,000</a:t>
            </a:r>
          </a:p>
          <a:p>
            <a:pPr algn="ctr"/>
            <a:endParaRPr lang="en-US" sz="800" b="1" dirty="0"/>
          </a:p>
          <a:p>
            <a:pPr algn="ctr"/>
            <a:r>
              <a:rPr lang="en-US" sz="1400" b="1" dirty="0"/>
              <a:t>Personnel – $50,098,010</a:t>
            </a:r>
          </a:p>
          <a:p>
            <a:pPr algn="ctr"/>
            <a:endParaRPr lang="en-US" sz="800" b="1" dirty="0"/>
          </a:p>
          <a:p>
            <a:pPr algn="ctr"/>
            <a:r>
              <a:rPr lang="en-US" sz="1400" b="1" dirty="0"/>
              <a:t>Capital Projects - $14,460,756</a:t>
            </a:r>
          </a:p>
          <a:p>
            <a:pPr algn="ctr"/>
            <a:endParaRPr lang="en-US" sz="800" b="1" dirty="0"/>
          </a:p>
          <a:p>
            <a:pPr algn="ctr"/>
            <a:r>
              <a:rPr lang="en-US" sz="1400" b="1" dirty="0"/>
              <a:t>Debt Service - $12,363,236</a:t>
            </a:r>
          </a:p>
          <a:p>
            <a:pPr algn="ctr"/>
            <a:endParaRPr lang="en-US" sz="800" b="1" dirty="0"/>
          </a:p>
          <a:p>
            <a:pPr algn="ctr"/>
            <a:r>
              <a:rPr lang="en-US" sz="1400" b="1" dirty="0"/>
              <a:t>Special Education - $12,525,700</a:t>
            </a:r>
          </a:p>
          <a:p>
            <a:pPr algn="ctr"/>
            <a:endParaRPr lang="en-US" sz="800" b="1" dirty="0"/>
          </a:p>
          <a:p>
            <a:pPr algn="ctr"/>
            <a:r>
              <a:rPr lang="en-US" sz="1400" b="1" dirty="0"/>
              <a:t>Transportation - $5,243,600</a:t>
            </a:r>
          </a:p>
          <a:p>
            <a:pPr algn="ctr"/>
            <a:endParaRPr lang="en-US" sz="800" b="1" dirty="0"/>
          </a:p>
          <a:p>
            <a:pPr algn="ctr"/>
            <a:r>
              <a:rPr lang="en-US" sz="1400" b="1" dirty="0"/>
              <a:t>Past Due Obligations - $4,000,000</a:t>
            </a:r>
          </a:p>
          <a:p>
            <a:pPr algn="ctr"/>
            <a:endParaRPr lang="en-US" sz="800" b="1" dirty="0"/>
          </a:p>
          <a:p>
            <a:pPr algn="ctr"/>
            <a:r>
              <a:rPr lang="en-US" sz="1400" b="1" dirty="0"/>
              <a:t>Other Expenditures - $18,918,876</a:t>
            </a:r>
          </a:p>
          <a:p>
            <a:pPr algn="ctr"/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3C34-12C7-1CF2-1B0F-0CF7F3AF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6322059" cy="430887"/>
          </a:xfrm>
        </p:spPr>
        <p:txBody>
          <a:bodyPr/>
          <a:lstStyle/>
          <a:p>
            <a:pPr algn="ctr"/>
            <a:r>
              <a:rPr lang="en-US" dirty="0"/>
              <a:t>Expenditure Comparison: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FEDD2-891D-371F-57CF-0946C68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49" y="1280160"/>
            <a:ext cx="790956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34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0692" y="88154"/>
            <a:ext cx="5334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Proposed </a:t>
            </a:r>
            <a:r>
              <a:rPr lang="en-US" spc="-10" dirty="0"/>
              <a:t>2023-2024 </a:t>
            </a:r>
            <a:r>
              <a:rPr lang="en-US" spc="-5" dirty="0"/>
              <a:t>Overview: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Equity and Excellence </a:t>
            </a:r>
            <a:r>
              <a:rPr spc="-10" dirty="0"/>
              <a:t>for</a:t>
            </a:r>
            <a:r>
              <a:rPr spc="-55" dirty="0"/>
              <a:t> </a:t>
            </a:r>
            <a:r>
              <a:rPr spc="-5" dirty="0"/>
              <a:t>All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C1F09A65-061C-0378-D80F-CE55B9EC9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438097"/>
              </p:ext>
            </p:extLst>
          </p:nvPr>
        </p:nvGraphicFramePr>
        <p:xfrm>
          <a:off x="685800" y="971744"/>
          <a:ext cx="6934200" cy="42062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3550">
                  <a:extLst>
                    <a:ext uri="{9D8B030D-6E8A-4147-A177-3AD203B41FA5}">
                      <a16:colId xmlns:a16="http://schemas.microsoft.com/office/drawing/2014/main" val="3633008778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430978069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493011095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11818663"/>
                    </a:ext>
                  </a:extLst>
                </a:gridCol>
              </a:tblGrid>
              <a:tr h="555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Revenue Source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2022-2023 Budget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Difference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2023-2024 Budget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5415340"/>
                  </a:ext>
                </a:extLst>
              </a:tr>
              <a:tr h="73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Local Revenues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26,760,052.00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23,113,110.00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1204023"/>
                  </a:ext>
                </a:extLst>
              </a:tr>
              <a:tr h="73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State Revenues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105,914,445.00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119,876,312.00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6418962"/>
                  </a:ext>
                </a:extLst>
              </a:tr>
              <a:tr h="73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Federal Revenues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15,212,305.00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17,989,929.00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9889093"/>
                  </a:ext>
                </a:extLst>
              </a:tr>
              <a:tr h="7257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Other Revenues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                      - 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  7,250,000.00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74656392"/>
                  </a:ext>
                </a:extLst>
              </a:tr>
              <a:tr h="731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147,886,802.00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168,229,351.00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22479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F3CB4E1-B1CD-D1D7-F26F-5F1649D843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76200"/>
            <a:ext cx="4949825" cy="450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Proposed </a:t>
            </a:r>
            <a:r>
              <a:rPr lang="en-US" spc="-10" dirty="0"/>
              <a:t>2023-2024 </a:t>
            </a:r>
            <a:r>
              <a:rPr lang="en-US" spc="-5" dirty="0"/>
              <a:t>Overview:</a:t>
            </a:r>
            <a:endParaRPr spc="-5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D65EB8E-9DE2-2F47-8832-6C20174E5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833"/>
              </p:ext>
            </p:extLst>
          </p:nvPr>
        </p:nvGraphicFramePr>
        <p:xfrm>
          <a:off x="685800" y="981285"/>
          <a:ext cx="7467600" cy="48954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66900">
                  <a:extLst>
                    <a:ext uri="{9D8B030D-6E8A-4147-A177-3AD203B41FA5}">
                      <a16:colId xmlns:a16="http://schemas.microsoft.com/office/drawing/2014/main" val="1687962082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030499739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343407141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510027516"/>
                    </a:ext>
                  </a:extLst>
                </a:gridCol>
              </a:tblGrid>
              <a:tr h="392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Expenditures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2022-2023 Budget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Difference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2022-2023 Budget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3282382"/>
                  </a:ext>
                </a:extLst>
              </a:tr>
              <a:tr h="392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Salaries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27,675,300.00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31,642,267.18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8458483"/>
                  </a:ext>
                </a:extLst>
              </a:tr>
              <a:tr h="392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Benefits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18,407,674.00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20,255,444.77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3746761"/>
                  </a:ext>
                </a:extLst>
              </a:tr>
              <a:tr h="392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Professional 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10,738,621.00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13,073,718.16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2618095"/>
                  </a:ext>
                </a:extLst>
              </a:tr>
              <a:tr h="392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Property 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  1,005,390.00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1492%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16,010,756.00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56221097"/>
                  </a:ext>
                </a:extLst>
              </a:tr>
              <a:tr h="392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Other Purchased 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63,688,930.00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71,104,969.28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3452756"/>
                  </a:ext>
                </a:extLst>
              </a:tr>
              <a:tr h="392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Supplies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  2,941,352.00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  5,184,537.70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9116354"/>
                  </a:ext>
                </a:extLst>
              </a:tr>
              <a:tr h="392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Capitalized Equipment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10,266,500.00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-84%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  1,628,533.00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1446458"/>
                  </a:ext>
                </a:extLst>
              </a:tr>
              <a:tr h="392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Other Objects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  1,043,225.00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-67%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     346,715.00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8468801"/>
                  </a:ext>
                </a:extLst>
              </a:tr>
              <a:tr h="392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Debt 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12,119,810.00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12,363,236.00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628169"/>
                  </a:ext>
                </a:extLst>
              </a:tr>
              <a:tr h="392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Past Due Obligations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     4,000,000.00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27109561"/>
                  </a:ext>
                </a:extLst>
              </a:tr>
              <a:tr h="392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TOTAL: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147,886,802.00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$     175,610,177.09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99058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2CF39F-824C-7444-688D-6A59A214788C}"/>
              </a:ext>
            </a:extLst>
          </p:cNvPr>
          <p:cNvSpPr txBox="1"/>
          <p:nvPr/>
        </p:nvSpPr>
        <p:spPr>
          <a:xfrm>
            <a:off x="2590800" y="633095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Projected Surplus/Deficit: - ($7,380,826)</a:t>
            </a:r>
          </a:p>
        </p:txBody>
      </p:sp>
    </p:spTree>
    <p:extLst>
      <p:ext uri="{BB962C8B-B14F-4D97-AF65-F5344CB8AC3E}">
        <p14:creationId xmlns:p14="http://schemas.microsoft.com/office/powerpoint/2010/main" val="2454436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DE287-48E8-7A0A-8616-9ED4CF6F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6200"/>
            <a:ext cx="4950461" cy="430887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C38A4C2-D08F-8797-CF87-36D536051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391400" cy="35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8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892" y="1676400"/>
            <a:ext cx="3810000" cy="32147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810">
              <a:lnSpc>
                <a:spcPts val="2800"/>
              </a:lnSpc>
              <a:spcBef>
                <a:spcPts val="10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Review of 2023 fiscal priorities</a:t>
            </a:r>
            <a:endParaRPr lang="en-US" sz="1600" dirty="0">
              <a:latin typeface="Times New Roman"/>
              <a:cs typeface="Times New Roman"/>
            </a:endParaRPr>
          </a:p>
          <a:p>
            <a:pPr marL="269875" indent="-257810">
              <a:lnSpc>
                <a:spcPts val="28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Progress of 2023 fiscal priorities</a:t>
            </a:r>
          </a:p>
          <a:p>
            <a:pPr marL="269875" indent="-257810">
              <a:lnSpc>
                <a:spcPts val="28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2023 fiscal changes</a:t>
            </a:r>
          </a:p>
          <a:p>
            <a:pPr marL="269875" indent="-257810">
              <a:lnSpc>
                <a:spcPts val="28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lang="en-US" sz="2000">
                <a:latin typeface="Times New Roman"/>
                <a:cs typeface="Times New Roman"/>
              </a:rPr>
              <a:t>Proposed 2024 millage rates</a:t>
            </a:r>
          </a:p>
          <a:p>
            <a:pPr marL="269875" indent="-257810">
              <a:lnSpc>
                <a:spcPts val="28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Proposed 2024 revenues</a:t>
            </a:r>
          </a:p>
          <a:p>
            <a:pPr marL="269875" indent="-257810">
              <a:lnSpc>
                <a:spcPts val="28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Strategy creating the 2024 budget</a:t>
            </a:r>
          </a:p>
          <a:p>
            <a:pPr marL="269875" indent="-257810">
              <a:lnSpc>
                <a:spcPts val="28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2024 fiscal priorities</a:t>
            </a:r>
          </a:p>
          <a:p>
            <a:pPr marL="727075" lvl="1" indent="-257810">
              <a:lnSpc>
                <a:spcPts val="28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lang="en-US" sz="2000" spc="-5" dirty="0">
                <a:latin typeface="Times New Roman"/>
                <a:cs typeface="Times New Roman"/>
              </a:rPr>
              <a:t>Pros &amp; cons</a:t>
            </a:r>
          </a:p>
          <a:p>
            <a:pPr marL="269875" indent="-257810">
              <a:lnSpc>
                <a:spcPts val="28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lang="en-US" sz="2000" spc="-15" dirty="0">
                <a:latin typeface="Times New Roman"/>
                <a:cs typeface="Times New Roman"/>
              </a:rPr>
              <a:t>Proposed 2024 expenditures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1200" y="88154"/>
            <a:ext cx="426466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55" dirty="0"/>
              <a:t>Presentation Agenda:</a:t>
            </a:r>
            <a:endParaRPr spc="-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Equity and Excellence </a:t>
            </a:r>
            <a:r>
              <a:rPr spc="-10" dirty="0"/>
              <a:t>for</a:t>
            </a:r>
            <a:r>
              <a:rPr spc="-55" dirty="0"/>
              <a:t> </a:t>
            </a:r>
            <a:r>
              <a:rPr spc="-5" dirty="0"/>
              <a:t>All</a:t>
            </a:r>
          </a:p>
        </p:txBody>
      </p:sp>
      <p:pic>
        <p:nvPicPr>
          <p:cNvPr id="8" name="Picture 7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D443600C-FCD1-85DC-6F80-248C03265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9" t="-244" r="338" b="-812"/>
          <a:stretch/>
        </p:blipFill>
        <p:spPr>
          <a:xfrm>
            <a:off x="4117338" y="1676400"/>
            <a:ext cx="4264661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82917"/>
            <a:ext cx="9144000" cy="6003490"/>
            <a:chOff x="0" y="854636"/>
            <a:chExt cx="9144000" cy="6003490"/>
          </a:xfrm>
        </p:grpSpPr>
        <p:sp>
          <p:nvSpPr>
            <p:cNvPr id="3" name="object 3"/>
            <p:cNvSpPr/>
            <p:nvPr/>
          </p:nvSpPr>
          <p:spPr>
            <a:xfrm>
              <a:off x="0" y="6176771"/>
              <a:ext cx="9144000" cy="681355"/>
            </a:xfrm>
            <a:custGeom>
              <a:avLst/>
              <a:gdLst/>
              <a:ahLst/>
              <a:cxnLst/>
              <a:rect l="l" t="t" r="r" b="b"/>
              <a:pathLst>
                <a:path w="9144000" h="681354">
                  <a:moveTo>
                    <a:pt x="9144000" y="0"/>
                  </a:moveTo>
                  <a:lnTo>
                    <a:pt x="0" y="0"/>
                  </a:lnTo>
                  <a:lnTo>
                    <a:pt x="0" y="681227"/>
                  </a:lnTo>
                  <a:lnTo>
                    <a:pt x="9144000" y="6812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464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7645" y="854636"/>
              <a:ext cx="979932" cy="1211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877824"/>
              <a:ext cx="980440" cy="1156970"/>
            </a:xfrm>
            <a:custGeom>
              <a:avLst/>
              <a:gdLst/>
              <a:ahLst/>
              <a:cxnLst/>
              <a:rect l="l" t="t" r="r" b="b"/>
              <a:pathLst>
                <a:path w="980440" h="1156970">
                  <a:moveTo>
                    <a:pt x="979932" y="0"/>
                  </a:moveTo>
                  <a:lnTo>
                    <a:pt x="979932" y="666750"/>
                  </a:lnTo>
                  <a:lnTo>
                    <a:pt x="489966" y="1156715"/>
                  </a:lnTo>
                  <a:lnTo>
                    <a:pt x="0" y="666750"/>
                  </a:lnTo>
                  <a:lnTo>
                    <a:pt x="0" y="0"/>
                  </a:lnTo>
                  <a:lnTo>
                    <a:pt x="489966" y="489965"/>
                  </a:lnTo>
                  <a:lnTo>
                    <a:pt x="979932" y="0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7802880" cy="681355"/>
          </a:xfrm>
          <a:custGeom>
            <a:avLst/>
            <a:gdLst/>
            <a:ahLst/>
            <a:cxnLst/>
            <a:rect l="l" t="t" r="r" b="b"/>
            <a:pathLst>
              <a:path w="7802880" h="681355">
                <a:moveTo>
                  <a:pt x="7802880" y="0"/>
                </a:moveTo>
                <a:lnTo>
                  <a:pt x="0" y="0"/>
                </a:lnTo>
                <a:lnTo>
                  <a:pt x="0" y="681227"/>
                </a:lnTo>
                <a:lnTo>
                  <a:pt x="7802880" y="681227"/>
                </a:lnTo>
                <a:lnTo>
                  <a:pt x="7802880" y="0"/>
                </a:lnTo>
                <a:close/>
              </a:path>
            </a:pathLst>
          </a:custGeom>
          <a:solidFill>
            <a:srgbClr val="E469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74507" y="106679"/>
            <a:ext cx="641603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3494" y="1336514"/>
            <a:ext cx="850011" cy="3340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1230"/>
              </a:lnSpc>
              <a:spcBef>
                <a:spcPts val="105"/>
              </a:spcBef>
            </a:pPr>
            <a:r>
              <a:rPr lang="en-US" sz="1100" spc="-5" dirty="0">
                <a:latin typeface="Times New Roman"/>
                <a:cs typeface="Times New Roman"/>
              </a:rPr>
              <a:t>The </a:t>
            </a:r>
          </a:p>
          <a:p>
            <a:pPr marL="1270" algn="ctr">
              <a:lnSpc>
                <a:spcPts val="1230"/>
              </a:lnSpc>
              <a:spcBef>
                <a:spcPts val="105"/>
              </a:spcBef>
            </a:pPr>
            <a:r>
              <a:rPr lang="en-US" sz="1100" spc="-5" dirty="0">
                <a:latin typeface="Times New Roman"/>
                <a:cs typeface="Times New Roman"/>
              </a:rPr>
              <a:t>Real Deal</a:t>
            </a:r>
          </a:p>
        </p:txBody>
      </p:sp>
      <p:sp>
        <p:nvSpPr>
          <p:cNvPr id="9" name="object 9"/>
          <p:cNvSpPr/>
          <p:nvPr/>
        </p:nvSpPr>
        <p:spPr>
          <a:xfrm>
            <a:off x="1328927" y="873252"/>
            <a:ext cx="7557770" cy="753110"/>
          </a:xfrm>
          <a:custGeom>
            <a:avLst/>
            <a:gdLst/>
            <a:ahLst/>
            <a:cxnLst/>
            <a:rect l="l" t="t" r="r" b="b"/>
            <a:pathLst>
              <a:path w="7557770" h="753110">
                <a:moveTo>
                  <a:pt x="7557516" y="125475"/>
                </a:moveTo>
                <a:lnTo>
                  <a:pt x="7557516" y="627380"/>
                </a:lnTo>
                <a:lnTo>
                  <a:pt x="7547661" y="676239"/>
                </a:lnTo>
                <a:lnTo>
                  <a:pt x="7520781" y="716121"/>
                </a:lnTo>
                <a:lnTo>
                  <a:pt x="7480899" y="743001"/>
                </a:lnTo>
                <a:lnTo>
                  <a:pt x="7432040" y="752856"/>
                </a:lnTo>
                <a:lnTo>
                  <a:pt x="0" y="752856"/>
                </a:lnTo>
                <a:lnTo>
                  <a:pt x="0" y="0"/>
                </a:lnTo>
                <a:lnTo>
                  <a:pt x="7432040" y="0"/>
                </a:lnTo>
                <a:lnTo>
                  <a:pt x="7480899" y="9854"/>
                </a:lnTo>
                <a:lnTo>
                  <a:pt x="7520781" y="36734"/>
                </a:lnTo>
                <a:lnTo>
                  <a:pt x="7547661" y="76616"/>
                </a:lnTo>
                <a:lnTo>
                  <a:pt x="7557516" y="125475"/>
                </a:lnTo>
                <a:close/>
              </a:path>
            </a:pathLst>
          </a:custGeom>
          <a:ln w="635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61642" y="955293"/>
            <a:ext cx="7158737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lang="en-US" sz="1900" spc="-75" dirty="0">
                <a:latin typeface="Times New Roman"/>
                <a:cs typeface="Times New Roman"/>
              </a:rPr>
              <a:t>Create a budget that reflects realistic and conservative revenues while capturing all CUSD’s debt obligations and expenditures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8284" y="1915541"/>
            <a:ext cx="986790" cy="1162050"/>
            <a:chOff x="248284" y="1915541"/>
            <a:chExt cx="986790" cy="1162050"/>
          </a:xfrm>
        </p:grpSpPr>
        <p:sp>
          <p:nvSpPr>
            <p:cNvPr id="12" name="object 12"/>
            <p:cNvSpPr/>
            <p:nvPr/>
          </p:nvSpPr>
          <p:spPr>
            <a:xfrm>
              <a:off x="251459" y="1918716"/>
              <a:ext cx="979932" cy="1155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459" y="1918716"/>
              <a:ext cx="980440" cy="1155700"/>
            </a:xfrm>
            <a:custGeom>
              <a:avLst/>
              <a:gdLst/>
              <a:ahLst/>
              <a:cxnLst/>
              <a:rect l="l" t="t" r="r" b="b"/>
              <a:pathLst>
                <a:path w="980440" h="1155700">
                  <a:moveTo>
                    <a:pt x="979932" y="0"/>
                  </a:moveTo>
                  <a:lnTo>
                    <a:pt x="979932" y="665226"/>
                  </a:lnTo>
                  <a:lnTo>
                    <a:pt x="489966" y="1155192"/>
                  </a:lnTo>
                  <a:lnTo>
                    <a:pt x="0" y="665226"/>
                  </a:lnTo>
                  <a:lnTo>
                    <a:pt x="0" y="0"/>
                  </a:lnTo>
                  <a:lnTo>
                    <a:pt x="489966" y="489966"/>
                  </a:lnTo>
                  <a:lnTo>
                    <a:pt x="979932" y="0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55460" y="2356941"/>
            <a:ext cx="991235" cy="32765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1905" algn="ctr">
              <a:lnSpc>
                <a:spcPct val="86400"/>
              </a:lnSpc>
              <a:spcBef>
                <a:spcPts val="285"/>
              </a:spcBef>
            </a:pPr>
            <a:r>
              <a:rPr lang="en-US" sz="1100" dirty="0">
                <a:latin typeface="Times New Roman"/>
                <a:cs typeface="Times New Roman"/>
              </a:rPr>
              <a:t>Managed Expectations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54836" y="1874520"/>
            <a:ext cx="7496809" cy="751840"/>
          </a:xfrm>
          <a:custGeom>
            <a:avLst/>
            <a:gdLst/>
            <a:ahLst/>
            <a:cxnLst/>
            <a:rect l="l" t="t" r="r" b="b"/>
            <a:pathLst>
              <a:path w="7496809" h="751839">
                <a:moveTo>
                  <a:pt x="7496556" y="125221"/>
                </a:moveTo>
                <a:lnTo>
                  <a:pt x="7496556" y="626109"/>
                </a:lnTo>
                <a:lnTo>
                  <a:pt x="7486723" y="674876"/>
                </a:lnTo>
                <a:lnTo>
                  <a:pt x="7459900" y="714676"/>
                </a:lnTo>
                <a:lnTo>
                  <a:pt x="7420100" y="741499"/>
                </a:lnTo>
                <a:lnTo>
                  <a:pt x="7371334" y="751331"/>
                </a:lnTo>
                <a:lnTo>
                  <a:pt x="0" y="751331"/>
                </a:lnTo>
                <a:lnTo>
                  <a:pt x="0" y="0"/>
                </a:lnTo>
                <a:lnTo>
                  <a:pt x="7371334" y="0"/>
                </a:lnTo>
                <a:lnTo>
                  <a:pt x="7420100" y="9832"/>
                </a:lnTo>
                <a:lnTo>
                  <a:pt x="7459900" y="36655"/>
                </a:lnTo>
                <a:lnTo>
                  <a:pt x="7486723" y="76455"/>
                </a:lnTo>
                <a:lnTo>
                  <a:pt x="7496556" y="125221"/>
                </a:lnTo>
                <a:close/>
              </a:path>
            </a:pathLst>
          </a:custGeom>
          <a:ln w="6350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77517" y="2071242"/>
            <a:ext cx="6755765" cy="3045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lang="en-US" sz="1900" spc="-75" dirty="0">
                <a:latin typeface="Times New Roman"/>
                <a:cs typeface="Times New Roman"/>
              </a:rPr>
              <a:t>Controlled cost – contracts, compliance and internal controls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5770" y="2926478"/>
            <a:ext cx="986790" cy="1162050"/>
            <a:chOff x="248284" y="2954908"/>
            <a:chExt cx="986790" cy="1162050"/>
          </a:xfrm>
        </p:grpSpPr>
        <p:sp>
          <p:nvSpPr>
            <p:cNvPr id="18" name="object 18"/>
            <p:cNvSpPr/>
            <p:nvPr/>
          </p:nvSpPr>
          <p:spPr>
            <a:xfrm>
              <a:off x="251459" y="2958083"/>
              <a:ext cx="979932" cy="11551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1459" y="2958083"/>
              <a:ext cx="980440" cy="1155700"/>
            </a:xfrm>
            <a:custGeom>
              <a:avLst/>
              <a:gdLst/>
              <a:ahLst/>
              <a:cxnLst/>
              <a:rect l="l" t="t" r="r" b="b"/>
              <a:pathLst>
                <a:path w="980440" h="1155700">
                  <a:moveTo>
                    <a:pt x="979932" y="0"/>
                  </a:moveTo>
                  <a:lnTo>
                    <a:pt x="979932" y="665226"/>
                  </a:lnTo>
                  <a:lnTo>
                    <a:pt x="489966" y="1155191"/>
                  </a:lnTo>
                  <a:lnTo>
                    <a:pt x="0" y="665226"/>
                  </a:lnTo>
                  <a:lnTo>
                    <a:pt x="0" y="0"/>
                  </a:lnTo>
                  <a:lnTo>
                    <a:pt x="489966" y="489965"/>
                  </a:lnTo>
                  <a:lnTo>
                    <a:pt x="979932" y="0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82474" y="3411641"/>
            <a:ext cx="930275" cy="31931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34925" algn="ctr">
              <a:lnSpc>
                <a:spcPts val="1140"/>
              </a:lnSpc>
              <a:spcBef>
                <a:spcPts val="290"/>
              </a:spcBef>
            </a:pPr>
            <a:r>
              <a:rPr lang="en-US" sz="1100" spc="-5" dirty="0">
                <a:latin typeface="Times New Roman"/>
                <a:cs typeface="Times New Roman"/>
              </a:rPr>
              <a:t>Strategic Planning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39596" y="2923032"/>
            <a:ext cx="7496809" cy="751840"/>
          </a:xfrm>
          <a:custGeom>
            <a:avLst/>
            <a:gdLst/>
            <a:ahLst/>
            <a:cxnLst/>
            <a:rect l="l" t="t" r="r" b="b"/>
            <a:pathLst>
              <a:path w="7496809" h="751839">
                <a:moveTo>
                  <a:pt x="7496556" y="125221"/>
                </a:moveTo>
                <a:lnTo>
                  <a:pt x="7496556" y="626109"/>
                </a:lnTo>
                <a:lnTo>
                  <a:pt x="7486723" y="674876"/>
                </a:lnTo>
                <a:lnTo>
                  <a:pt x="7459900" y="714676"/>
                </a:lnTo>
                <a:lnTo>
                  <a:pt x="7420100" y="741499"/>
                </a:lnTo>
                <a:lnTo>
                  <a:pt x="7371333" y="751331"/>
                </a:lnTo>
                <a:lnTo>
                  <a:pt x="0" y="751331"/>
                </a:lnTo>
                <a:lnTo>
                  <a:pt x="0" y="0"/>
                </a:lnTo>
                <a:lnTo>
                  <a:pt x="7371333" y="0"/>
                </a:lnTo>
                <a:lnTo>
                  <a:pt x="7420100" y="9832"/>
                </a:lnTo>
                <a:lnTo>
                  <a:pt x="7459900" y="36655"/>
                </a:lnTo>
                <a:lnTo>
                  <a:pt x="7486723" y="76455"/>
                </a:lnTo>
                <a:lnTo>
                  <a:pt x="7496556" y="125221"/>
                </a:lnTo>
                <a:close/>
              </a:path>
            </a:pathLst>
          </a:custGeom>
          <a:ln w="63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70447" y="3115356"/>
            <a:ext cx="7358888" cy="31098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5080" indent="-172720">
              <a:lnSpc>
                <a:spcPts val="1960"/>
              </a:lnSpc>
              <a:spcBef>
                <a:spcPts val="425"/>
              </a:spcBef>
              <a:buChar char="•"/>
              <a:tabLst>
                <a:tab pos="185420" algn="l"/>
              </a:tabLst>
            </a:pPr>
            <a:r>
              <a:rPr lang="en-US" sz="1900" dirty="0">
                <a:latin typeface="Times New Roman"/>
                <a:cs typeface="Times New Roman"/>
              </a:rPr>
              <a:t>Prioritizing expenditures based on cash flow and cost-effective measures 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3588" y="3929346"/>
            <a:ext cx="986790" cy="1162050"/>
            <a:chOff x="248284" y="3959225"/>
            <a:chExt cx="986790" cy="1162050"/>
          </a:xfrm>
        </p:grpSpPr>
        <p:sp>
          <p:nvSpPr>
            <p:cNvPr id="24" name="object 24"/>
            <p:cNvSpPr/>
            <p:nvPr/>
          </p:nvSpPr>
          <p:spPr>
            <a:xfrm>
              <a:off x="251459" y="3962400"/>
              <a:ext cx="979932" cy="11551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1459" y="3962400"/>
              <a:ext cx="980440" cy="1155700"/>
            </a:xfrm>
            <a:custGeom>
              <a:avLst/>
              <a:gdLst/>
              <a:ahLst/>
              <a:cxnLst/>
              <a:rect l="l" t="t" r="r" b="b"/>
              <a:pathLst>
                <a:path w="980440" h="1155700">
                  <a:moveTo>
                    <a:pt x="979932" y="0"/>
                  </a:moveTo>
                  <a:lnTo>
                    <a:pt x="979932" y="665226"/>
                  </a:lnTo>
                  <a:lnTo>
                    <a:pt x="489966" y="1155192"/>
                  </a:lnTo>
                  <a:lnTo>
                    <a:pt x="0" y="665226"/>
                  </a:lnTo>
                  <a:lnTo>
                    <a:pt x="0" y="0"/>
                  </a:lnTo>
                  <a:lnTo>
                    <a:pt x="489966" y="489966"/>
                  </a:lnTo>
                  <a:lnTo>
                    <a:pt x="979932" y="0"/>
                  </a:lnTo>
                  <a:close/>
                </a:path>
              </a:pathLst>
            </a:custGeom>
            <a:ln w="635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45160" y="4519706"/>
            <a:ext cx="787502" cy="19107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00965" marR="5080" indent="-88900" algn="ctr">
              <a:lnSpc>
                <a:spcPts val="1140"/>
              </a:lnSpc>
              <a:spcBef>
                <a:spcPts val="290"/>
              </a:spcBef>
            </a:pPr>
            <a:r>
              <a:rPr sz="1400" dirty="0">
                <a:latin typeface="Times New Roman"/>
                <a:cs typeface="Times New Roman"/>
              </a:rPr>
              <a:t>Culture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39596" y="3962400"/>
            <a:ext cx="7496809" cy="751840"/>
          </a:xfrm>
          <a:custGeom>
            <a:avLst/>
            <a:gdLst/>
            <a:ahLst/>
            <a:cxnLst/>
            <a:rect l="l" t="t" r="r" b="b"/>
            <a:pathLst>
              <a:path w="7496809" h="751839">
                <a:moveTo>
                  <a:pt x="7496556" y="125222"/>
                </a:moveTo>
                <a:lnTo>
                  <a:pt x="7496556" y="626110"/>
                </a:lnTo>
                <a:lnTo>
                  <a:pt x="7486723" y="674876"/>
                </a:lnTo>
                <a:lnTo>
                  <a:pt x="7459900" y="714676"/>
                </a:lnTo>
                <a:lnTo>
                  <a:pt x="7420100" y="741499"/>
                </a:lnTo>
                <a:lnTo>
                  <a:pt x="7371333" y="751332"/>
                </a:lnTo>
                <a:lnTo>
                  <a:pt x="0" y="751332"/>
                </a:lnTo>
                <a:lnTo>
                  <a:pt x="0" y="0"/>
                </a:lnTo>
                <a:lnTo>
                  <a:pt x="7371333" y="0"/>
                </a:lnTo>
                <a:lnTo>
                  <a:pt x="7420100" y="9832"/>
                </a:lnTo>
                <a:lnTo>
                  <a:pt x="7459900" y="36655"/>
                </a:lnTo>
                <a:lnTo>
                  <a:pt x="7486723" y="76455"/>
                </a:lnTo>
                <a:lnTo>
                  <a:pt x="7496556" y="125222"/>
                </a:lnTo>
                <a:close/>
              </a:path>
            </a:pathLst>
          </a:custGeom>
          <a:ln w="63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61642" y="4203109"/>
            <a:ext cx="6877050" cy="281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ts val="212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lang="en-US" sz="1900" spc="-70" dirty="0">
                <a:latin typeface="Times New Roman"/>
                <a:cs typeface="Times New Roman"/>
              </a:rPr>
              <a:t>Develop transparent and quality partnerships with existing and new vendors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48284" y="4998592"/>
            <a:ext cx="986790" cy="1162050"/>
            <a:chOff x="248284" y="4998592"/>
            <a:chExt cx="986790" cy="1162050"/>
          </a:xfrm>
        </p:grpSpPr>
        <p:sp>
          <p:nvSpPr>
            <p:cNvPr id="30" name="object 30"/>
            <p:cNvSpPr/>
            <p:nvPr/>
          </p:nvSpPr>
          <p:spPr>
            <a:xfrm>
              <a:off x="251459" y="5001767"/>
              <a:ext cx="979932" cy="11551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1459" y="5001767"/>
              <a:ext cx="980440" cy="1155700"/>
            </a:xfrm>
            <a:custGeom>
              <a:avLst/>
              <a:gdLst/>
              <a:ahLst/>
              <a:cxnLst/>
              <a:rect l="l" t="t" r="r" b="b"/>
              <a:pathLst>
                <a:path w="980440" h="1155700">
                  <a:moveTo>
                    <a:pt x="979932" y="0"/>
                  </a:moveTo>
                  <a:lnTo>
                    <a:pt x="979932" y="665225"/>
                  </a:lnTo>
                  <a:lnTo>
                    <a:pt x="489966" y="1155191"/>
                  </a:lnTo>
                  <a:lnTo>
                    <a:pt x="0" y="665225"/>
                  </a:lnTo>
                  <a:lnTo>
                    <a:pt x="0" y="0"/>
                  </a:lnTo>
                  <a:lnTo>
                    <a:pt x="489966" y="489965"/>
                  </a:lnTo>
                  <a:lnTo>
                    <a:pt x="979932" y="0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55460" y="5431723"/>
            <a:ext cx="927735" cy="46038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 indent="-1905" algn="ctr">
              <a:lnSpc>
                <a:spcPts val="1140"/>
              </a:lnSpc>
              <a:spcBef>
                <a:spcPts val="290"/>
              </a:spcBef>
            </a:pPr>
            <a:r>
              <a:rPr lang="en-US" sz="1100" dirty="0">
                <a:latin typeface="Times New Roman"/>
                <a:cs typeface="Times New Roman"/>
              </a:rPr>
              <a:t>Teamwork makes the dream work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339596" y="5001767"/>
            <a:ext cx="7496809" cy="751840"/>
          </a:xfrm>
          <a:custGeom>
            <a:avLst/>
            <a:gdLst/>
            <a:ahLst/>
            <a:cxnLst/>
            <a:rect l="l" t="t" r="r" b="b"/>
            <a:pathLst>
              <a:path w="7496809" h="751839">
                <a:moveTo>
                  <a:pt x="7496556" y="125221"/>
                </a:moveTo>
                <a:lnTo>
                  <a:pt x="7496556" y="626109"/>
                </a:lnTo>
                <a:lnTo>
                  <a:pt x="7486723" y="674849"/>
                </a:lnTo>
                <a:lnTo>
                  <a:pt x="7459900" y="714652"/>
                </a:lnTo>
                <a:lnTo>
                  <a:pt x="7420100" y="741490"/>
                </a:lnTo>
                <a:lnTo>
                  <a:pt x="7371333" y="751331"/>
                </a:lnTo>
                <a:lnTo>
                  <a:pt x="0" y="751331"/>
                </a:lnTo>
                <a:lnTo>
                  <a:pt x="0" y="0"/>
                </a:lnTo>
                <a:lnTo>
                  <a:pt x="7371333" y="0"/>
                </a:lnTo>
                <a:lnTo>
                  <a:pt x="7420100" y="9832"/>
                </a:lnTo>
                <a:lnTo>
                  <a:pt x="7459900" y="36655"/>
                </a:lnTo>
                <a:lnTo>
                  <a:pt x="7486723" y="76455"/>
                </a:lnTo>
                <a:lnTo>
                  <a:pt x="7496556" y="125221"/>
                </a:lnTo>
                <a:close/>
              </a:path>
            </a:pathLst>
          </a:custGeom>
          <a:ln w="635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485475" y="5181776"/>
            <a:ext cx="7336790" cy="31098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4785" marR="5080" indent="-172720">
              <a:lnSpc>
                <a:spcPts val="1960"/>
              </a:lnSpc>
              <a:spcBef>
                <a:spcPts val="425"/>
              </a:spcBef>
              <a:buChar char="•"/>
              <a:tabLst>
                <a:tab pos="185420" algn="l"/>
              </a:tabLst>
            </a:pPr>
            <a:r>
              <a:rPr lang="en-US" sz="1900" spc="-75" dirty="0">
                <a:latin typeface="Times New Roman"/>
                <a:cs typeface="Times New Roman"/>
              </a:rPr>
              <a:t>Enhance revenue sources through municipal and local business support 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Equity and Excellence </a:t>
            </a:r>
            <a:r>
              <a:rPr spc="-10" dirty="0"/>
              <a:t>for</a:t>
            </a:r>
            <a:r>
              <a:rPr spc="-55" dirty="0"/>
              <a:t> </a:t>
            </a:r>
            <a:r>
              <a:rPr spc="-5" dirty="0"/>
              <a:t>All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78739" y="97917"/>
            <a:ext cx="772414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District’s</a:t>
            </a:r>
            <a:r>
              <a:rPr lang="en-US" spc="-15" dirty="0"/>
              <a:t> 2022-2023</a:t>
            </a:r>
            <a:r>
              <a:rPr spc="-15" dirty="0"/>
              <a:t> </a:t>
            </a:r>
            <a:r>
              <a:rPr lang="en-US" spc="-5" dirty="0"/>
              <a:t>Fiscal Priorities:</a:t>
            </a:r>
            <a:endParaRPr spc="-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30FF-40C6-9479-FE62-CFDDAE08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6093461" cy="430887"/>
          </a:xfrm>
        </p:spPr>
        <p:txBody>
          <a:bodyPr/>
          <a:lstStyle/>
          <a:p>
            <a:pPr algn="l"/>
            <a:r>
              <a:rPr lang="en-US" dirty="0"/>
              <a:t>Progression of the 2023 fiscal priorities: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4C5E9-ED48-BB0F-C8B2-463015DC9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902" y="2438400"/>
            <a:ext cx="2863645" cy="1107996"/>
          </a:xfrm>
        </p:spPr>
        <p:txBody>
          <a:bodyPr/>
          <a:lstStyle/>
          <a:p>
            <a:r>
              <a:rPr lang="en-US" b="1" dirty="0"/>
              <a:t>5. Enhance revenue 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revenue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Strategically time receivables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173E48-3416-AA22-A7F2-0C60AA79C907}"/>
              </a:ext>
            </a:extLst>
          </p:cNvPr>
          <p:cNvSpPr txBox="1"/>
          <p:nvPr/>
        </p:nvSpPr>
        <p:spPr>
          <a:xfrm>
            <a:off x="413751" y="1003113"/>
            <a:ext cx="3130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Creating a realistic budget: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Accurate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to lobby for additional funding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E1EA2-3CA6-29F7-6ADD-62C797916D9F}"/>
              </a:ext>
            </a:extLst>
          </p:cNvPr>
          <p:cNvSpPr txBox="1"/>
          <p:nvPr/>
        </p:nvSpPr>
        <p:spPr>
          <a:xfrm>
            <a:off x="392244" y="2362200"/>
            <a:ext cx="377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Compliance and internal controls: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in negative fund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audit down, two to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Audit ready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C52E4-E69E-1126-A655-C74A1341104E}"/>
              </a:ext>
            </a:extLst>
          </p:cNvPr>
          <p:cNvSpPr txBox="1"/>
          <p:nvPr/>
        </p:nvSpPr>
        <p:spPr>
          <a:xfrm>
            <a:off x="413751" y="3653064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Prioritize based on cash flow: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advance for fiscal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timeliness of disbursements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6BAF7-8DC3-C507-7A6C-3A2ED3FAE5C1}"/>
              </a:ext>
            </a:extLst>
          </p:cNvPr>
          <p:cNvSpPr txBox="1"/>
          <p:nvPr/>
        </p:nvSpPr>
        <p:spPr>
          <a:xfrm>
            <a:off x="4183624" y="1003113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 Transparency with vendors: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Established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Created cooperation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Vendors that would never…</a:t>
            </a:r>
          </a:p>
        </p:txBody>
      </p:sp>
      <p:pic>
        <p:nvPicPr>
          <p:cNvPr id="1026" name="Picture 2" descr="When Can My Child Start Walking Up Stairs?">
            <a:extLst>
              <a:ext uri="{FF2B5EF4-FFF2-40B4-BE49-F238E27FC236}">
                <a16:creationId xmlns:a16="http://schemas.microsoft.com/office/drawing/2014/main" id="{4006996C-9567-AB24-54B1-FEA60CCD3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1" t="4261" r="3333" b="19151"/>
          <a:stretch/>
        </p:blipFill>
        <p:spPr bwMode="auto">
          <a:xfrm>
            <a:off x="4712113" y="3733799"/>
            <a:ext cx="2561265" cy="227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4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18B1-CAA5-6322-76AD-33A81830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430887"/>
          </a:xfrm>
        </p:spPr>
        <p:txBody>
          <a:bodyPr/>
          <a:lstStyle/>
          <a:p>
            <a:pPr algn="ctr"/>
            <a:r>
              <a:rPr lang="en-US" dirty="0"/>
              <a:t>2023 Fiscal Changes: Effective July 1</a:t>
            </a:r>
            <a:r>
              <a:rPr lang="en-US" baseline="30000" dirty="0"/>
              <a:t>st</a:t>
            </a:r>
            <a:r>
              <a:rPr lang="en-US" dirty="0"/>
              <a:t>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C07EB-0647-A0B8-09FB-0C4CDD13E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30" y="1371600"/>
            <a:ext cx="3733800" cy="43396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Revenue projections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New revenue 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Lowered actual revenues</a:t>
            </a:r>
          </a:p>
          <a:p>
            <a:pPr lvl="1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Unexpected expenditures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Fringe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IRS</a:t>
            </a:r>
          </a:p>
          <a:p>
            <a:pPr lvl="1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Enrollment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Decrease in CUSD’s enrollment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 in Charter’s (including two new charter schools)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1FB9A-D219-DD50-C173-D330B0667B35}"/>
              </a:ext>
            </a:extLst>
          </p:cNvPr>
          <p:cNvSpPr txBox="1"/>
          <p:nvPr/>
        </p:nvSpPr>
        <p:spPr>
          <a:xfrm>
            <a:off x="4343400" y="1295400"/>
            <a:ext cx="426466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New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Edgmont Scholars Academy (formerly WPCS)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Administration Building (1350 Edgmont Avenue)</a:t>
            </a:r>
          </a:p>
          <a:p>
            <a:pPr lvl="1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New debt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2022 General Obligation Bond</a:t>
            </a:r>
          </a:p>
          <a:p>
            <a:pPr lvl="1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New contracts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Act 93 (administrative)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PSEA (teachers)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ESPSEA (non-instructional staff)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Teamsters (Maintenance)</a:t>
            </a:r>
          </a:p>
        </p:txBody>
      </p:sp>
    </p:spTree>
    <p:extLst>
      <p:ext uri="{BB962C8B-B14F-4D97-AF65-F5344CB8AC3E}">
        <p14:creationId xmlns:p14="http://schemas.microsoft.com/office/powerpoint/2010/main" val="322981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BDB5-8DCF-2225-99F0-1D3F7173D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160261" cy="430887"/>
          </a:xfrm>
        </p:spPr>
        <p:txBody>
          <a:bodyPr/>
          <a:lstStyle/>
          <a:p>
            <a:pPr algn="ctr"/>
            <a:r>
              <a:rPr lang="en-US" dirty="0"/>
              <a:t>PROPOSED MILLAGE RATES: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3BD27-F3FE-2312-E477-A38EE61F0EF5}"/>
              </a:ext>
            </a:extLst>
          </p:cNvPr>
          <p:cNvSpPr txBox="1"/>
          <p:nvPr/>
        </p:nvSpPr>
        <p:spPr>
          <a:xfrm>
            <a:off x="1295400" y="824567"/>
            <a:ext cx="6019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CHESTER CITY – 14.31 MILLS</a:t>
            </a:r>
          </a:p>
          <a:p>
            <a:pPr algn="ctr"/>
            <a:r>
              <a:rPr lang="en-US" sz="2800" dirty="0"/>
              <a:t> (Reduction of 5.98%)</a:t>
            </a:r>
          </a:p>
          <a:p>
            <a:pPr algn="ctr"/>
            <a:endParaRPr lang="en-US" sz="1400" dirty="0"/>
          </a:p>
          <a:p>
            <a:pPr algn="ctr"/>
            <a:r>
              <a:rPr lang="en-US" sz="2400" dirty="0"/>
              <a:t>CHESTER TOWNSHIP – 14.25 MILLS </a:t>
            </a:r>
            <a:r>
              <a:rPr lang="en-US" sz="2800" dirty="0"/>
              <a:t>(Reduction of 7.23%)</a:t>
            </a:r>
          </a:p>
          <a:p>
            <a:pPr algn="ctr"/>
            <a:endParaRPr lang="en-US" sz="1400" dirty="0"/>
          </a:p>
          <a:p>
            <a:pPr algn="ctr"/>
            <a:r>
              <a:rPr lang="en-US" sz="2400" dirty="0"/>
              <a:t>BOROUGH OF UPLAND – 14.25 MILLS </a:t>
            </a:r>
            <a:r>
              <a:rPr lang="en-US" sz="2800" dirty="0"/>
              <a:t>(Reduction of 7.23%)</a:t>
            </a:r>
          </a:p>
        </p:txBody>
      </p:sp>
      <p:pic>
        <p:nvPicPr>
          <p:cNvPr id="1026" name="Picture 2" descr="Important Reminder – Coláiste Éamann Rís">
            <a:extLst>
              <a:ext uri="{FF2B5EF4-FFF2-40B4-BE49-F238E27FC236}">
                <a16:creationId xmlns:a16="http://schemas.microsoft.com/office/drawing/2014/main" id="{487070A3-EA35-7055-5AED-FC4EB9CB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1955">
            <a:off x="300387" y="4123469"/>
            <a:ext cx="1990024" cy="15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DA271F-D1FA-0997-60C9-6A84CFD12443}"/>
              </a:ext>
            </a:extLst>
          </p:cNvPr>
          <p:cNvSpPr txBox="1"/>
          <p:nvPr/>
        </p:nvSpPr>
        <p:spPr>
          <a:xfrm>
            <a:off x="2514600" y="3979985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How your tax bill is determined:</a:t>
            </a:r>
          </a:p>
          <a:p>
            <a:pPr algn="ctr"/>
            <a:r>
              <a:rPr lang="en-US" dirty="0"/>
              <a:t>Multiply your assessment value by the millage </a:t>
            </a:r>
          </a:p>
          <a:p>
            <a:pPr algn="ctr"/>
            <a:r>
              <a:rPr lang="en-US" dirty="0"/>
              <a:t>(move the decimal three times to the left)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Chester City example: $50,000 X .01431 = </a:t>
            </a:r>
            <a:r>
              <a:rPr lang="en-US" b="1" dirty="0"/>
              <a:t>$715.50</a:t>
            </a:r>
          </a:p>
          <a:p>
            <a:pPr algn="ctr"/>
            <a:r>
              <a:rPr lang="en-US" dirty="0"/>
              <a:t>Chester Twp/Upland example: $150,000 x .01425 = </a:t>
            </a:r>
            <a:r>
              <a:rPr lang="en-US" b="1" dirty="0"/>
              <a:t>$2,137.50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4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88154"/>
            <a:ext cx="6324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Proposed </a:t>
            </a:r>
            <a:r>
              <a:rPr lang="en-US" spc="-10" dirty="0"/>
              <a:t>2023-2024 </a:t>
            </a:r>
            <a:r>
              <a:rPr spc="-5" dirty="0"/>
              <a:t>Revenue</a:t>
            </a:r>
            <a:r>
              <a:rPr lang="en-US" spc="-5" dirty="0"/>
              <a:t>s</a:t>
            </a:r>
            <a:r>
              <a:rPr lang="en-US" spc="-15" dirty="0"/>
              <a:t>: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Equity and Excellence </a:t>
            </a:r>
            <a:r>
              <a:rPr spc="-10" dirty="0"/>
              <a:t>for</a:t>
            </a:r>
            <a:r>
              <a:rPr spc="-55" dirty="0"/>
              <a:t> </a:t>
            </a:r>
            <a:r>
              <a:rPr spc="-5" dirty="0"/>
              <a:t>All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E064564-E25A-FD05-EC01-26BAC2128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253736"/>
              </p:ext>
            </p:extLst>
          </p:nvPr>
        </p:nvGraphicFramePr>
        <p:xfrm>
          <a:off x="384682" y="999391"/>
          <a:ext cx="5715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B5B7AA7-EDD0-B6EA-6C59-838240709336}"/>
              </a:ext>
            </a:extLst>
          </p:cNvPr>
          <p:cNvSpPr txBox="1"/>
          <p:nvPr/>
        </p:nvSpPr>
        <p:spPr>
          <a:xfrm>
            <a:off x="2247900" y="5508979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Projected Revenues: $168,229,351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E117B-9A6D-8BCC-45DF-5483F6EA752D}"/>
              </a:ext>
            </a:extLst>
          </p:cNvPr>
          <p:cNvSpPr txBox="1"/>
          <p:nvPr/>
        </p:nvSpPr>
        <p:spPr>
          <a:xfrm>
            <a:off x="6099682" y="1997839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Projected Revenues: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Local – $23,113,110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State – $119,876,312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Federal – $17,989,929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Other - $7,250,000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B13A7-39F9-DEB9-405B-C4B69A33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9" y="97917"/>
            <a:ext cx="7617461" cy="430887"/>
          </a:xfrm>
        </p:spPr>
        <p:txBody>
          <a:bodyPr/>
          <a:lstStyle/>
          <a:p>
            <a:pPr algn="ctr"/>
            <a:r>
              <a:rPr lang="en-US" dirty="0"/>
              <a:t>What changed: Local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D72EE-F34C-5D99-D181-9148DE6DB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766" y="1043983"/>
            <a:ext cx="3986784" cy="3231654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Decrease of 4.26%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Countywide reassessment in 2021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Tax exemption of CUSD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Correction of Homestead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Realistic current real estate tax estimate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Strategic delinquent tax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1B5670-698F-ACE1-7924-2AD3250B5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702911"/>
              </p:ext>
            </p:extLst>
          </p:nvPr>
        </p:nvGraphicFramePr>
        <p:xfrm>
          <a:off x="1920124" y="4114800"/>
          <a:ext cx="5303751" cy="1905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52">
                  <a:extLst>
                    <a:ext uri="{9D8B030D-6E8A-4147-A177-3AD203B41FA5}">
                      <a16:colId xmlns:a16="http://schemas.microsoft.com/office/drawing/2014/main" val="4150083587"/>
                    </a:ext>
                  </a:extLst>
                </a:gridCol>
                <a:gridCol w="1462924">
                  <a:extLst>
                    <a:ext uri="{9D8B030D-6E8A-4147-A177-3AD203B41FA5}">
                      <a16:colId xmlns:a16="http://schemas.microsoft.com/office/drawing/2014/main" val="3345485532"/>
                    </a:ext>
                  </a:extLst>
                </a:gridCol>
                <a:gridCol w="2042275">
                  <a:extLst>
                    <a:ext uri="{9D8B030D-6E8A-4147-A177-3AD203B41FA5}">
                      <a16:colId xmlns:a16="http://schemas.microsoft.com/office/drawing/2014/main" val="3830499023"/>
                    </a:ext>
                  </a:extLst>
                </a:gridCol>
              </a:tblGrid>
              <a:tr h="4176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Municipality with CUSD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Exempted Assessment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Dollar Value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(using proposed millage rates)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37258"/>
                  </a:ext>
                </a:extLst>
              </a:tr>
              <a:tr h="3468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Chester Township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$66,793,926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$885,019.52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900917"/>
                  </a:ext>
                </a:extLst>
              </a:tr>
              <a:tr h="3468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Upland Borough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$45,078,922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$597,295.72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99498"/>
                  </a:ext>
                </a:extLst>
              </a:tr>
              <a:tr h="3468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Chester City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$525,104,432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$7,162,424.45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709420"/>
                  </a:ext>
                </a:extLst>
              </a:tr>
              <a:tr h="34688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$636,977,280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$8,644,739.69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5586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0CD3C8C-4EF9-7F7C-7D37-26736AAB1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52" y="1065319"/>
            <a:ext cx="3448580" cy="273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7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232B3-526D-4AA5-1FE5-4206A809E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6093461" cy="430887"/>
          </a:xfrm>
        </p:spPr>
        <p:txBody>
          <a:bodyPr/>
          <a:lstStyle/>
          <a:p>
            <a:pPr algn="ctr"/>
            <a:r>
              <a:rPr lang="en-US" dirty="0"/>
              <a:t>What changed: State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111C-1DFF-C0CD-05CD-FE9D46562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4195801" cy="3246402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Level up funding incorporated 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Basic education subsidy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Special education subsidy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State property tax relief consistent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Accurate budgeting of other subsidies</a:t>
            </a:r>
          </a:p>
          <a:p>
            <a:pPr lvl="1">
              <a:lnSpc>
                <a:spcPct val="200000"/>
              </a:lnSpc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E26658-29BE-87B5-AE5F-50A2F9B3E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981200"/>
            <a:ext cx="39052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95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2622</TotalTime>
  <Words>922</Words>
  <Application>Microsoft Office PowerPoint</Application>
  <PresentationFormat>On-screen Show (4:3)</PresentationFormat>
  <Paragraphs>281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Carlito</vt:lpstr>
      <vt:lpstr>Times New Roman</vt:lpstr>
      <vt:lpstr>Office Theme</vt:lpstr>
      <vt:lpstr>PowerPoint Presentation</vt:lpstr>
      <vt:lpstr>Presentation Agenda:</vt:lpstr>
      <vt:lpstr>District’s 2022-2023 Fiscal Priorities:</vt:lpstr>
      <vt:lpstr>Progression of the 2023 fiscal priorities:</vt:lpstr>
      <vt:lpstr>2023 Fiscal Changes: Effective July 1st 2022</vt:lpstr>
      <vt:lpstr>PROPOSED MILLAGE RATES:</vt:lpstr>
      <vt:lpstr>Proposed 2023-2024 Revenues:</vt:lpstr>
      <vt:lpstr>What changed: Local Level</vt:lpstr>
      <vt:lpstr>What changed: State Level</vt:lpstr>
      <vt:lpstr>What Changed: Federal Level</vt:lpstr>
      <vt:lpstr>Revenue Comparison:</vt:lpstr>
      <vt:lpstr>2024 Expenditure Strategies:</vt:lpstr>
      <vt:lpstr>PowerPoint Presentation</vt:lpstr>
      <vt:lpstr>Proposed 2023-2024 Expenditures:</vt:lpstr>
      <vt:lpstr>Expenditure Comparison:</vt:lpstr>
      <vt:lpstr>Proposed 2023-2024 Overview:</vt:lpstr>
      <vt:lpstr>Proposed 2023-2024 Overview: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</dc:creator>
  <cp:lastModifiedBy>Dejuana Mosley</cp:lastModifiedBy>
  <cp:revision>2</cp:revision>
  <dcterms:created xsi:type="dcterms:W3CDTF">2022-05-24T19:56:13Z</dcterms:created>
  <dcterms:modified xsi:type="dcterms:W3CDTF">2023-05-26T22:06:01Z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2022-05-24T00:00:00Z</vt:filetime>
  </property>
</Properties>
</file>